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1" r:id="rId2"/>
    <p:sldId id="288" r:id="rId3"/>
    <p:sldId id="283" r:id="rId4"/>
    <p:sldId id="293" r:id="rId5"/>
    <p:sldId id="284" r:id="rId6"/>
    <p:sldId id="332" r:id="rId7"/>
    <p:sldId id="350" r:id="rId8"/>
    <p:sldId id="323" r:id="rId9"/>
    <p:sldId id="340" r:id="rId10"/>
    <p:sldId id="345" r:id="rId11"/>
    <p:sldId id="328" r:id="rId12"/>
    <p:sldId id="344" r:id="rId13"/>
    <p:sldId id="339" r:id="rId14"/>
    <p:sldId id="299" r:id="rId15"/>
    <p:sldId id="327" r:id="rId16"/>
    <p:sldId id="331" r:id="rId17"/>
    <p:sldId id="336" r:id="rId18"/>
    <p:sldId id="334" r:id="rId19"/>
    <p:sldId id="335" r:id="rId20"/>
    <p:sldId id="337" r:id="rId21"/>
    <p:sldId id="338" r:id="rId22"/>
    <p:sldId id="300" r:id="rId23"/>
    <p:sldId id="320" r:id="rId24"/>
    <p:sldId id="359" r:id="rId25"/>
    <p:sldId id="329" r:id="rId26"/>
    <p:sldId id="324" r:id="rId27"/>
    <p:sldId id="301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C1A937-77DC-9E97-06B8-2521342ABAF4}" name="Laura Mendes" initials="LM" userId="0115b15547ada1d5" providerId="Windows Live"/>
  <p188:author id="{C07A3F46-1ACB-71BA-A44F-D0E11F80B7B5}" name="Alexis Pierre dit lambert" initials="APdl" userId="6cfdb157e95629c1" providerId="Windows Live"/>
  <p188:author id="{6DE720A2-FE50-3AEE-0BBF-74F736B38A43}" name="Martin Cheliz Calvo" initials="MCC" userId="S::chelizca@etud.insa-toulouse.fr::24ba3674-41e9-4a47-a41f-477810562e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FBF3A3"/>
    <a:srgbClr val="F5CCCD"/>
    <a:srgbClr val="F7C393"/>
    <a:srgbClr val="9996C6"/>
    <a:srgbClr val="E7E6E6"/>
    <a:srgbClr val="6EB6A1"/>
    <a:srgbClr val="C2E8CD"/>
    <a:srgbClr val="ADE1BC"/>
    <a:srgbClr val="9AD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F632F-85B2-4E03-A717-E0D5577E521A}" v="1744" dt="2023-01-07T17:21:34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Hatte" userId="ce001fb79d38d95a" providerId="LiveId" clId="{C7BEDFA6-CB34-49F3-9258-22ACB9D06D3B}"/>
    <pc:docChg chg="undo custSel delSld modSld">
      <pc:chgData name="Léonie Hatte" userId="ce001fb79d38d95a" providerId="LiveId" clId="{C7BEDFA6-CB34-49F3-9258-22ACB9D06D3B}" dt="2022-12-09T15:42:23.586" v="1198" actId="1076"/>
      <pc:docMkLst>
        <pc:docMk/>
      </pc:docMkLst>
      <pc:sldChg chg="del">
        <pc:chgData name="Léonie Hatte" userId="ce001fb79d38d95a" providerId="LiveId" clId="{C7BEDFA6-CB34-49F3-9258-22ACB9D06D3B}" dt="2022-12-09T10:03:20.777" v="0" actId="47"/>
        <pc:sldMkLst>
          <pc:docMk/>
          <pc:sldMk cId="3824382249" sldId="308"/>
        </pc:sldMkLst>
      </pc:sldChg>
      <pc:sldChg chg="modSp mod">
        <pc:chgData name="Léonie Hatte" userId="ce001fb79d38d95a" providerId="LiveId" clId="{C7BEDFA6-CB34-49F3-9258-22ACB9D06D3B}" dt="2022-12-09T10:07:31.798" v="87" actId="14100"/>
        <pc:sldMkLst>
          <pc:docMk/>
          <pc:sldMk cId="1565331599" sldId="316"/>
        </pc:sldMkLst>
        <pc:spChg chg="mod">
          <ac:chgData name="Léonie Hatte" userId="ce001fb79d38d95a" providerId="LiveId" clId="{C7BEDFA6-CB34-49F3-9258-22ACB9D06D3B}" dt="2022-12-09T10:07:31.798" v="87" actId="14100"/>
          <ac:spMkLst>
            <pc:docMk/>
            <pc:sldMk cId="1565331599" sldId="316"/>
            <ac:spMk id="15" creationId="{9ADEADF1-DAF0-1C52-2086-631A9C0C02A4}"/>
          </ac:spMkLst>
        </pc:spChg>
      </pc:sldChg>
      <pc:sldChg chg="addSp delSp modSp mod delAnim modAnim">
        <pc:chgData name="Léonie Hatte" userId="ce001fb79d38d95a" providerId="LiveId" clId="{C7BEDFA6-CB34-49F3-9258-22ACB9D06D3B}" dt="2022-12-09T15:10:14.883" v="981" actId="1076"/>
        <pc:sldMkLst>
          <pc:docMk/>
          <pc:sldMk cId="3862261468" sldId="320"/>
        </pc:sldMkLst>
        <pc:spChg chg="mod">
          <ac:chgData name="Léonie Hatte" userId="ce001fb79d38d95a" providerId="LiveId" clId="{C7BEDFA6-CB34-49F3-9258-22ACB9D06D3B}" dt="2022-12-09T15:04:22.710" v="864" actId="1036"/>
          <ac:spMkLst>
            <pc:docMk/>
            <pc:sldMk cId="3862261468" sldId="320"/>
            <ac:spMk id="5" creationId="{543B717F-7E73-0041-B822-FD606125A914}"/>
          </ac:spMkLst>
        </pc:spChg>
        <pc:spChg chg="mod">
          <ac:chgData name="Léonie Hatte" userId="ce001fb79d38d95a" providerId="LiveId" clId="{C7BEDFA6-CB34-49F3-9258-22ACB9D06D3B}" dt="2022-12-09T15:02:28.490" v="812" actId="20577"/>
          <ac:spMkLst>
            <pc:docMk/>
            <pc:sldMk cId="3862261468" sldId="320"/>
            <ac:spMk id="9" creationId="{607786F6-CE9C-46D7-FF0C-AED3CA6DEA12}"/>
          </ac:spMkLst>
        </pc:spChg>
        <pc:spChg chg="mod">
          <ac:chgData name="Léonie Hatte" userId="ce001fb79d38d95a" providerId="LiveId" clId="{C7BEDFA6-CB34-49F3-9258-22ACB9D06D3B}" dt="2022-12-09T10:27:26.667" v="588" actId="20577"/>
          <ac:spMkLst>
            <pc:docMk/>
            <pc:sldMk cId="3862261468" sldId="320"/>
            <ac:spMk id="14" creationId="{53BE18A4-A591-D5A1-0E0F-D5B9D7D0A914}"/>
          </ac:spMkLst>
        </pc:spChg>
        <pc:spChg chg="add mod">
          <ac:chgData name="Léonie Hatte" userId="ce001fb79d38d95a" providerId="LiveId" clId="{C7BEDFA6-CB34-49F3-9258-22ACB9D06D3B}" dt="2022-12-09T15:01:22.035" v="780" actId="1076"/>
          <ac:spMkLst>
            <pc:docMk/>
            <pc:sldMk cId="3862261468" sldId="320"/>
            <ac:spMk id="15" creationId="{209CB03F-BC92-4E33-6ABC-B6AE1408D5E7}"/>
          </ac:spMkLst>
        </pc:spChg>
        <pc:spChg chg="mod">
          <ac:chgData name="Léonie Hatte" userId="ce001fb79d38d95a" providerId="LiveId" clId="{C7BEDFA6-CB34-49F3-9258-22ACB9D06D3B}" dt="2022-12-09T15:04:22.710" v="864" actId="1036"/>
          <ac:spMkLst>
            <pc:docMk/>
            <pc:sldMk cId="3862261468" sldId="320"/>
            <ac:spMk id="16" creationId="{1481F4EA-6F9A-DEE7-7925-C2CD2EE8AFA5}"/>
          </ac:spMkLst>
        </pc:spChg>
        <pc:spChg chg="mod">
          <ac:chgData name="Léonie Hatte" userId="ce001fb79d38d95a" providerId="LiveId" clId="{C7BEDFA6-CB34-49F3-9258-22ACB9D06D3B}" dt="2022-12-09T15:04:22.710" v="864" actId="1036"/>
          <ac:spMkLst>
            <pc:docMk/>
            <pc:sldMk cId="3862261468" sldId="320"/>
            <ac:spMk id="19" creationId="{6F61E3F3-DA69-B898-D142-5C6C4E37ADD4}"/>
          </ac:spMkLst>
        </pc:spChg>
        <pc:spChg chg="del">
          <ac:chgData name="Léonie Hatte" userId="ce001fb79d38d95a" providerId="LiveId" clId="{C7BEDFA6-CB34-49F3-9258-22ACB9D06D3B}" dt="2022-12-09T15:07:16.145" v="944" actId="478"/>
          <ac:spMkLst>
            <pc:docMk/>
            <pc:sldMk cId="3862261468" sldId="320"/>
            <ac:spMk id="21" creationId="{23C8EF9D-33AF-76A4-44C8-AD5A3B0EECD3}"/>
          </ac:spMkLst>
        </pc:spChg>
        <pc:spChg chg="mod">
          <ac:chgData name="Léonie Hatte" userId="ce001fb79d38d95a" providerId="LiveId" clId="{C7BEDFA6-CB34-49F3-9258-22ACB9D06D3B}" dt="2022-12-09T15:10:14.883" v="981" actId="1076"/>
          <ac:spMkLst>
            <pc:docMk/>
            <pc:sldMk cId="3862261468" sldId="320"/>
            <ac:spMk id="22" creationId="{C08F0E26-5879-E809-3297-3ED802FE0557}"/>
          </ac:spMkLst>
        </pc:spChg>
        <pc:spChg chg="mod">
          <ac:chgData name="Léonie Hatte" userId="ce001fb79d38d95a" providerId="LiveId" clId="{C7BEDFA6-CB34-49F3-9258-22ACB9D06D3B}" dt="2022-12-09T15:04:22.710" v="864" actId="1036"/>
          <ac:spMkLst>
            <pc:docMk/>
            <pc:sldMk cId="3862261468" sldId="320"/>
            <ac:spMk id="23" creationId="{E354C2F5-5367-532A-2B23-9453379ED4F1}"/>
          </ac:spMkLst>
        </pc:spChg>
        <pc:spChg chg="mod">
          <ac:chgData name="Léonie Hatte" userId="ce001fb79d38d95a" providerId="LiveId" clId="{C7BEDFA6-CB34-49F3-9258-22ACB9D06D3B}" dt="2022-12-09T15:04:22.710" v="864" actId="1036"/>
          <ac:spMkLst>
            <pc:docMk/>
            <pc:sldMk cId="3862261468" sldId="320"/>
            <ac:spMk id="24" creationId="{C732F7E7-201F-CF3F-D77E-0EE7AD01893B}"/>
          </ac:spMkLst>
        </pc:spChg>
        <pc:spChg chg="mod">
          <ac:chgData name="Léonie Hatte" userId="ce001fb79d38d95a" providerId="LiveId" clId="{C7BEDFA6-CB34-49F3-9258-22ACB9D06D3B}" dt="2022-12-09T10:27:10.543" v="583" actId="20577"/>
          <ac:spMkLst>
            <pc:docMk/>
            <pc:sldMk cId="3862261468" sldId="320"/>
            <ac:spMk id="27" creationId="{35781C5E-2BB3-8C92-E9CB-254D616E0D26}"/>
          </ac:spMkLst>
        </pc:spChg>
        <pc:spChg chg="mod">
          <ac:chgData name="Léonie Hatte" userId="ce001fb79d38d95a" providerId="LiveId" clId="{C7BEDFA6-CB34-49F3-9258-22ACB9D06D3B}" dt="2022-12-09T10:26:18.166" v="578" actId="20577"/>
          <ac:spMkLst>
            <pc:docMk/>
            <pc:sldMk cId="3862261468" sldId="320"/>
            <ac:spMk id="28" creationId="{AC38C2FE-1467-8E20-AA2C-B84974476757}"/>
          </ac:spMkLst>
        </pc:spChg>
        <pc:spChg chg="mod">
          <ac:chgData name="Léonie Hatte" userId="ce001fb79d38d95a" providerId="LiveId" clId="{C7BEDFA6-CB34-49F3-9258-22ACB9D06D3B}" dt="2022-12-09T15:10:09.977" v="980" actId="20577"/>
          <ac:spMkLst>
            <pc:docMk/>
            <pc:sldMk cId="3862261468" sldId="320"/>
            <ac:spMk id="32" creationId="{9676F560-7129-B11E-05D3-4B1F9A872FB4}"/>
          </ac:spMkLst>
        </pc:spChg>
        <pc:spChg chg="mod">
          <ac:chgData name="Léonie Hatte" userId="ce001fb79d38d95a" providerId="LiveId" clId="{C7BEDFA6-CB34-49F3-9258-22ACB9D06D3B}" dt="2022-12-09T15:07:26.289" v="947" actId="1076"/>
          <ac:spMkLst>
            <pc:docMk/>
            <pc:sldMk cId="3862261468" sldId="320"/>
            <ac:spMk id="35" creationId="{9B12CDA6-4FEB-07A3-9B82-8EFDF7B26081}"/>
          </ac:spMkLst>
        </pc:spChg>
        <pc:spChg chg="add mod">
          <ac:chgData name="Léonie Hatte" userId="ce001fb79d38d95a" providerId="LiveId" clId="{C7BEDFA6-CB34-49F3-9258-22ACB9D06D3B}" dt="2022-12-09T15:05:16.532" v="943" actId="20577"/>
          <ac:spMkLst>
            <pc:docMk/>
            <pc:sldMk cId="3862261468" sldId="320"/>
            <ac:spMk id="36" creationId="{5EFE32A6-8AC3-E0E8-9CC4-A06C284E701E}"/>
          </ac:spMkLst>
        </pc:spChg>
        <pc:spChg chg="add mod ord">
          <ac:chgData name="Léonie Hatte" userId="ce001fb79d38d95a" providerId="LiveId" clId="{C7BEDFA6-CB34-49F3-9258-22ACB9D06D3B}" dt="2022-12-09T15:07:57.236" v="952" actId="207"/>
          <ac:spMkLst>
            <pc:docMk/>
            <pc:sldMk cId="3862261468" sldId="320"/>
            <ac:spMk id="37" creationId="{8819F67C-4BBC-D09A-7339-D3FF4EF83E21}"/>
          </ac:spMkLst>
        </pc:spChg>
      </pc:sldChg>
      <pc:sldChg chg="del">
        <pc:chgData name="Léonie Hatte" userId="ce001fb79d38d95a" providerId="LiveId" clId="{C7BEDFA6-CB34-49F3-9258-22ACB9D06D3B}" dt="2022-12-09T10:03:21.996" v="1" actId="47"/>
        <pc:sldMkLst>
          <pc:docMk/>
          <pc:sldMk cId="3640292354" sldId="322"/>
        </pc:sldMkLst>
      </pc:sldChg>
      <pc:sldChg chg="addSp delSp modSp mod">
        <pc:chgData name="Léonie Hatte" userId="ce001fb79d38d95a" providerId="LiveId" clId="{C7BEDFA6-CB34-49F3-9258-22ACB9D06D3B}" dt="2022-12-09T15:42:23.586" v="1198" actId="1076"/>
        <pc:sldMkLst>
          <pc:docMk/>
          <pc:sldMk cId="353158288" sldId="324"/>
        </pc:sldMkLst>
        <pc:spChg chg="add del mod">
          <ac:chgData name="Léonie Hatte" userId="ce001fb79d38d95a" providerId="LiveId" clId="{C7BEDFA6-CB34-49F3-9258-22ACB9D06D3B}" dt="2022-12-09T15:37:54.549" v="1039" actId="478"/>
          <ac:spMkLst>
            <pc:docMk/>
            <pc:sldMk cId="353158288" sldId="324"/>
            <ac:spMk id="3" creationId="{7A811F74-21FC-F353-E59A-26433FEB6883}"/>
          </ac:spMkLst>
        </pc:spChg>
        <pc:spChg chg="add del mod">
          <ac:chgData name="Léonie Hatte" userId="ce001fb79d38d95a" providerId="LiveId" clId="{C7BEDFA6-CB34-49F3-9258-22ACB9D06D3B}" dt="2022-12-09T15:35:00.526" v="1015" actId="478"/>
          <ac:spMkLst>
            <pc:docMk/>
            <pc:sldMk cId="353158288" sldId="324"/>
            <ac:spMk id="4" creationId="{F86906B9-6753-CF0B-33C9-98C035E44290}"/>
          </ac:spMkLst>
        </pc:spChg>
        <pc:spChg chg="add del mod">
          <ac:chgData name="Léonie Hatte" userId="ce001fb79d38d95a" providerId="LiveId" clId="{C7BEDFA6-CB34-49F3-9258-22ACB9D06D3B}" dt="2022-12-09T15:33:35.967" v="992" actId="478"/>
          <ac:spMkLst>
            <pc:docMk/>
            <pc:sldMk cId="353158288" sldId="324"/>
            <ac:spMk id="5" creationId="{12C67834-11A7-372A-2F8A-7C8C7F330F79}"/>
          </ac:spMkLst>
        </pc:spChg>
        <pc:spChg chg="add del mod">
          <ac:chgData name="Léonie Hatte" userId="ce001fb79d38d95a" providerId="LiveId" clId="{C7BEDFA6-CB34-49F3-9258-22ACB9D06D3B}" dt="2022-12-09T15:34:56.936" v="1014" actId="478"/>
          <ac:spMkLst>
            <pc:docMk/>
            <pc:sldMk cId="353158288" sldId="324"/>
            <ac:spMk id="6" creationId="{25C3C35B-6E9F-650E-409D-0CBF7AB76AFA}"/>
          </ac:spMkLst>
        </pc:spChg>
        <pc:spChg chg="add mod">
          <ac:chgData name="Léonie Hatte" userId="ce001fb79d38d95a" providerId="LiveId" clId="{C7BEDFA6-CB34-49F3-9258-22ACB9D06D3B}" dt="2022-12-09T15:39:37.626" v="1126" actId="20577"/>
          <ac:spMkLst>
            <pc:docMk/>
            <pc:sldMk cId="353158288" sldId="324"/>
            <ac:spMk id="7" creationId="{0DA39FF3-7210-BE50-9D87-9E3D3A15E9DB}"/>
          </ac:spMkLst>
        </pc:spChg>
        <pc:spChg chg="add del mod">
          <ac:chgData name="Léonie Hatte" userId="ce001fb79d38d95a" providerId="LiveId" clId="{C7BEDFA6-CB34-49F3-9258-22ACB9D06D3B}" dt="2022-12-09T15:40:26.893" v="1152" actId="478"/>
          <ac:spMkLst>
            <pc:docMk/>
            <pc:sldMk cId="353158288" sldId="324"/>
            <ac:spMk id="8" creationId="{291F49D0-5D05-8615-FFE4-1FC151A41DEE}"/>
          </ac:spMkLst>
        </pc:spChg>
        <pc:spChg chg="add mod">
          <ac:chgData name="Léonie Hatte" userId="ce001fb79d38d95a" providerId="LiveId" clId="{C7BEDFA6-CB34-49F3-9258-22ACB9D06D3B}" dt="2022-12-09T15:42:23.586" v="1198" actId="1076"/>
          <ac:spMkLst>
            <pc:docMk/>
            <pc:sldMk cId="353158288" sldId="324"/>
            <ac:spMk id="9" creationId="{84CCA623-3E7B-C100-4FAB-D489647F4718}"/>
          </ac:spMkLst>
        </pc:spChg>
        <pc:spChg chg="add mod">
          <ac:chgData name="Léonie Hatte" userId="ce001fb79d38d95a" providerId="LiveId" clId="{C7BEDFA6-CB34-49F3-9258-22ACB9D06D3B}" dt="2022-12-09T15:42:23.586" v="1198" actId="1076"/>
          <ac:spMkLst>
            <pc:docMk/>
            <pc:sldMk cId="353158288" sldId="324"/>
            <ac:spMk id="10" creationId="{6CC36998-4DD7-7EE3-60B6-4E0FC78AAD5F}"/>
          </ac:spMkLst>
        </pc:spChg>
        <pc:spChg chg="mod">
          <ac:chgData name="Léonie Hatte" userId="ce001fb79d38d95a" providerId="LiveId" clId="{C7BEDFA6-CB34-49F3-9258-22ACB9D06D3B}" dt="2022-12-09T15:35:39.346" v="1038"/>
          <ac:spMkLst>
            <pc:docMk/>
            <pc:sldMk cId="353158288" sldId="324"/>
            <ac:spMk id="11" creationId="{1E600C84-3A6A-FD65-AD96-C3450DAD4DA2}"/>
          </ac:spMkLst>
        </pc:spChg>
        <pc:spChg chg="add mod">
          <ac:chgData name="Léonie Hatte" userId="ce001fb79d38d95a" providerId="LiveId" clId="{C7BEDFA6-CB34-49F3-9258-22ACB9D06D3B}" dt="2022-12-09T15:42:08.737" v="1164" actId="1076"/>
          <ac:spMkLst>
            <pc:docMk/>
            <pc:sldMk cId="353158288" sldId="324"/>
            <ac:spMk id="12" creationId="{E9D32758-5293-7165-FCD0-81A7B398AF99}"/>
          </ac:spMkLst>
        </pc:spChg>
        <pc:spChg chg="del mod">
          <ac:chgData name="Léonie Hatte" userId="ce001fb79d38d95a" providerId="LiveId" clId="{C7BEDFA6-CB34-49F3-9258-22ACB9D06D3B}" dt="2022-12-09T15:42:12.525" v="1165" actId="478"/>
          <ac:spMkLst>
            <pc:docMk/>
            <pc:sldMk cId="353158288" sldId="324"/>
            <ac:spMk id="13" creationId="{CFAE4BFE-2BCC-6A8C-4526-8E91BCCCC154}"/>
          </ac:spMkLst>
        </pc:spChg>
        <pc:spChg chg="del mod">
          <ac:chgData name="Léonie Hatte" userId="ce001fb79d38d95a" providerId="LiveId" clId="{C7BEDFA6-CB34-49F3-9258-22ACB9D06D3B}" dt="2022-12-09T15:41:09.529" v="1163" actId="478"/>
          <ac:spMkLst>
            <pc:docMk/>
            <pc:sldMk cId="353158288" sldId="324"/>
            <ac:spMk id="14" creationId="{B5BAA930-8FE4-76E8-1BA7-8CF5C3811B45}"/>
          </ac:spMkLst>
        </pc:spChg>
        <pc:spChg chg="add mod">
          <ac:chgData name="Léonie Hatte" userId="ce001fb79d38d95a" providerId="LiveId" clId="{C7BEDFA6-CB34-49F3-9258-22ACB9D06D3B}" dt="2022-12-09T15:42:08.737" v="1164" actId="1076"/>
          <ac:spMkLst>
            <pc:docMk/>
            <pc:sldMk cId="353158288" sldId="324"/>
            <ac:spMk id="15" creationId="{B5A9E592-A89F-6DD0-8694-9FEF74B3143B}"/>
          </ac:spMkLst>
        </pc:spChg>
        <pc:spChg chg="del mod">
          <ac:chgData name="Léonie Hatte" userId="ce001fb79d38d95a" providerId="LiveId" clId="{C7BEDFA6-CB34-49F3-9258-22ACB9D06D3B}" dt="2022-12-09T15:42:12.525" v="1165" actId="478"/>
          <ac:spMkLst>
            <pc:docMk/>
            <pc:sldMk cId="353158288" sldId="324"/>
            <ac:spMk id="16" creationId="{89BE4792-849C-61A7-C801-53BE3FB4B0B4}"/>
          </ac:spMkLst>
        </pc:spChg>
        <pc:spChg chg="mod">
          <ac:chgData name="Léonie Hatte" userId="ce001fb79d38d95a" providerId="LiveId" clId="{C7BEDFA6-CB34-49F3-9258-22ACB9D06D3B}" dt="2022-12-09T15:38:16.178" v="1045" actId="20577"/>
          <ac:spMkLst>
            <pc:docMk/>
            <pc:sldMk cId="353158288" sldId="324"/>
            <ac:spMk id="17" creationId="{3601C108-8924-E814-F83B-A41DE437FD58}"/>
          </ac:spMkLst>
        </pc:spChg>
        <pc:spChg chg="del mod">
          <ac:chgData name="Léonie Hatte" userId="ce001fb79d38d95a" providerId="LiveId" clId="{C7BEDFA6-CB34-49F3-9258-22ACB9D06D3B}" dt="2022-12-09T15:41:09.529" v="1163" actId="478"/>
          <ac:spMkLst>
            <pc:docMk/>
            <pc:sldMk cId="353158288" sldId="324"/>
            <ac:spMk id="18" creationId="{686E34C4-1C65-3E40-1ABD-E426B625B329}"/>
          </ac:spMkLst>
        </pc:spChg>
        <pc:spChg chg="mod">
          <ac:chgData name="Léonie Hatte" userId="ce001fb79d38d95a" providerId="LiveId" clId="{C7BEDFA6-CB34-49F3-9258-22ACB9D06D3B}" dt="2022-12-09T15:38:53.396" v="1076" actId="207"/>
          <ac:spMkLst>
            <pc:docMk/>
            <pc:sldMk cId="353158288" sldId="324"/>
            <ac:spMk id="19" creationId="{C18BD7C4-8C85-F62C-2E94-735B60C99492}"/>
          </ac:spMkLst>
        </pc:spChg>
        <pc:spChg chg="mod">
          <ac:chgData name="Léonie Hatte" userId="ce001fb79d38d95a" providerId="LiveId" clId="{C7BEDFA6-CB34-49F3-9258-22ACB9D06D3B}" dt="2022-12-09T15:40:42.595" v="1157" actId="1076"/>
          <ac:spMkLst>
            <pc:docMk/>
            <pc:sldMk cId="353158288" sldId="324"/>
            <ac:spMk id="31" creationId="{6C9BB00E-7C90-DBD1-278F-56D5B75DDB89}"/>
          </ac:spMkLst>
        </pc:spChg>
      </pc:sldChg>
      <pc:sldChg chg="addSp delSp modSp mod delAnim modAnim">
        <pc:chgData name="Léonie Hatte" userId="ce001fb79d38d95a" providerId="LiveId" clId="{C7BEDFA6-CB34-49F3-9258-22ACB9D06D3B}" dt="2022-12-09T15:01:03.195" v="779" actId="20577"/>
        <pc:sldMkLst>
          <pc:docMk/>
          <pc:sldMk cId="1559370584" sldId="325"/>
        </pc:sldMkLst>
        <pc:spChg chg="add mod">
          <ac:chgData name="Léonie Hatte" userId="ce001fb79d38d95a" providerId="LiveId" clId="{C7BEDFA6-CB34-49F3-9258-22ACB9D06D3B}" dt="2022-12-09T14:59:45.458" v="759" actId="14100"/>
          <ac:spMkLst>
            <pc:docMk/>
            <pc:sldMk cId="1559370584" sldId="325"/>
            <ac:spMk id="8" creationId="{DF9918F7-75D1-6181-A934-B806F4BC6B65}"/>
          </ac:spMkLst>
        </pc:spChg>
        <pc:spChg chg="add mod">
          <ac:chgData name="Léonie Hatte" userId="ce001fb79d38d95a" providerId="LiveId" clId="{C7BEDFA6-CB34-49F3-9258-22ACB9D06D3B}" dt="2022-12-09T14:59:34.810" v="756" actId="14100"/>
          <ac:spMkLst>
            <pc:docMk/>
            <pc:sldMk cId="1559370584" sldId="325"/>
            <ac:spMk id="15" creationId="{0452F76F-1DB4-A219-58A8-9AA58B3B6AA8}"/>
          </ac:spMkLst>
        </pc:spChg>
        <pc:spChg chg="add mod">
          <ac:chgData name="Léonie Hatte" userId="ce001fb79d38d95a" providerId="LiveId" clId="{C7BEDFA6-CB34-49F3-9258-22ACB9D06D3B}" dt="2022-12-09T14:59:59.081" v="761" actId="1076"/>
          <ac:spMkLst>
            <pc:docMk/>
            <pc:sldMk cId="1559370584" sldId="325"/>
            <ac:spMk id="16" creationId="{169179D4-9E5D-088A-8167-9B328968C25C}"/>
          </ac:spMkLst>
        </pc:spChg>
        <pc:spChg chg="add del mod">
          <ac:chgData name="Léonie Hatte" userId="ce001fb79d38d95a" providerId="LiveId" clId="{C7BEDFA6-CB34-49F3-9258-22ACB9D06D3B}" dt="2022-12-09T14:50:45.981" v="643" actId="478"/>
          <ac:spMkLst>
            <pc:docMk/>
            <pc:sldMk cId="1559370584" sldId="325"/>
            <ac:spMk id="19" creationId="{103BD3FF-2D70-444D-F2AB-B6ADD41761E2}"/>
          </ac:spMkLst>
        </pc:spChg>
        <pc:spChg chg="mod">
          <ac:chgData name="Léonie Hatte" userId="ce001fb79d38d95a" providerId="LiveId" clId="{C7BEDFA6-CB34-49F3-9258-22ACB9D06D3B}" dt="2022-12-09T15:01:03.195" v="779" actId="20577"/>
          <ac:spMkLst>
            <pc:docMk/>
            <pc:sldMk cId="1559370584" sldId="325"/>
            <ac:spMk id="20" creationId="{FA539953-5A39-11E1-086C-E20443C60528}"/>
          </ac:spMkLst>
        </pc:spChg>
        <pc:spChg chg="add mod">
          <ac:chgData name="Léonie Hatte" userId="ce001fb79d38d95a" providerId="LiveId" clId="{C7BEDFA6-CB34-49F3-9258-22ACB9D06D3B}" dt="2022-12-09T14:53:40.782" v="678" actId="20577"/>
          <ac:spMkLst>
            <pc:docMk/>
            <pc:sldMk cId="1559370584" sldId="325"/>
            <ac:spMk id="22" creationId="{2271B98E-07A2-E68B-437A-67C4A9EA39F9}"/>
          </ac:spMkLst>
        </pc:spChg>
        <pc:spChg chg="add mod">
          <ac:chgData name="Léonie Hatte" userId="ce001fb79d38d95a" providerId="LiveId" clId="{C7BEDFA6-CB34-49F3-9258-22ACB9D06D3B}" dt="2022-12-09T14:53:28.970" v="674" actId="20577"/>
          <ac:spMkLst>
            <pc:docMk/>
            <pc:sldMk cId="1559370584" sldId="325"/>
            <ac:spMk id="35" creationId="{EEFC260C-4BB4-BD57-8995-A5512ECDC874}"/>
          </ac:spMkLst>
        </pc:spChg>
        <pc:spChg chg="add del mod">
          <ac:chgData name="Léonie Hatte" userId="ce001fb79d38d95a" providerId="LiveId" clId="{C7BEDFA6-CB34-49F3-9258-22ACB9D06D3B}" dt="2022-12-09T14:53:57.495" v="680" actId="478"/>
          <ac:spMkLst>
            <pc:docMk/>
            <pc:sldMk cId="1559370584" sldId="325"/>
            <ac:spMk id="36" creationId="{A5803B35-FCE8-3702-E7FC-01CC6367A6D7}"/>
          </ac:spMkLst>
        </pc:spChg>
        <pc:spChg chg="add del mod">
          <ac:chgData name="Léonie Hatte" userId="ce001fb79d38d95a" providerId="LiveId" clId="{C7BEDFA6-CB34-49F3-9258-22ACB9D06D3B}" dt="2022-12-09T14:53:48.958" v="679" actId="478"/>
          <ac:spMkLst>
            <pc:docMk/>
            <pc:sldMk cId="1559370584" sldId="325"/>
            <ac:spMk id="37" creationId="{F1004F69-5A0D-B436-A389-01814BDFBBBD}"/>
          </ac:spMkLst>
        </pc:spChg>
        <pc:spChg chg="add del mod">
          <ac:chgData name="Léonie Hatte" userId="ce001fb79d38d95a" providerId="LiveId" clId="{C7BEDFA6-CB34-49F3-9258-22ACB9D06D3B}" dt="2022-12-09T14:53:48.958" v="679" actId="478"/>
          <ac:spMkLst>
            <pc:docMk/>
            <pc:sldMk cId="1559370584" sldId="325"/>
            <ac:spMk id="38" creationId="{71A464E3-0B4E-B129-E4CF-7E17E4E8F378}"/>
          </ac:spMkLst>
        </pc:spChg>
        <pc:spChg chg="add del mod">
          <ac:chgData name="Léonie Hatte" userId="ce001fb79d38d95a" providerId="LiveId" clId="{C7BEDFA6-CB34-49F3-9258-22ACB9D06D3B}" dt="2022-12-09T14:53:48.958" v="679" actId="478"/>
          <ac:spMkLst>
            <pc:docMk/>
            <pc:sldMk cId="1559370584" sldId="325"/>
            <ac:spMk id="39" creationId="{463C89AF-B749-B960-DDA3-11D4EECFB9EF}"/>
          </ac:spMkLst>
        </pc:spChg>
        <pc:spChg chg="add del mod">
          <ac:chgData name="Léonie Hatte" userId="ce001fb79d38d95a" providerId="LiveId" clId="{C7BEDFA6-CB34-49F3-9258-22ACB9D06D3B}" dt="2022-12-09T14:53:57.495" v="680" actId="478"/>
          <ac:spMkLst>
            <pc:docMk/>
            <pc:sldMk cId="1559370584" sldId="325"/>
            <ac:spMk id="40" creationId="{AEE7C62A-8E01-0E6F-37A8-D61FFCC35846}"/>
          </ac:spMkLst>
        </pc:spChg>
        <pc:spChg chg="add del mod">
          <ac:chgData name="Léonie Hatte" userId="ce001fb79d38d95a" providerId="LiveId" clId="{C7BEDFA6-CB34-49F3-9258-22ACB9D06D3B}" dt="2022-12-09T14:53:57.495" v="680" actId="478"/>
          <ac:spMkLst>
            <pc:docMk/>
            <pc:sldMk cId="1559370584" sldId="325"/>
            <ac:spMk id="41" creationId="{A88034FE-7E20-2B23-A146-7FB7977AA497}"/>
          </ac:spMkLst>
        </pc:spChg>
        <pc:spChg chg="add del mod">
          <ac:chgData name="Léonie Hatte" userId="ce001fb79d38d95a" providerId="LiveId" clId="{C7BEDFA6-CB34-49F3-9258-22ACB9D06D3B}" dt="2022-12-09T14:53:48.958" v="679" actId="478"/>
          <ac:spMkLst>
            <pc:docMk/>
            <pc:sldMk cId="1559370584" sldId="325"/>
            <ac:spMk id="42" creationId="{2B8EDDAA-3936-D919-6038-9F38624FB620}"/>
          </ac:spMkLst>
        </pc:spChg>
        <pc:spChg chg="add del mod">
          <ac:chgData name="Léonie Hatte" userId="ce001fb79d38d95a" providerId="LiveId" clId="{C7BEDFA6-CB34-49F3-9258-22ACB9D06D3B}" dt="2022-12-09T14:53:48.958" v="679" actId="478"/>
          <ac:spMkLst>
            <pc:docMk/>
            <pc:sldMk cId="1559370584" sldId="325"/>
            <ac:spMk id="43" creationId="{E35778D3-22DC-DCE5-FF78-354E426117B5}"/>
          </ac:spMkLst>
        </pc:spChg>
        <pc:spChg chg="add del mod">
          <ac:chgData name="Léonie Hatte" userId="ce001fb79d38d95a" providerId="LiveId" clId="{C7BEDFA6-CB34-49F3-9258-22ACB9D06D3B}" dt="2022-12-09T14:53:57.495" v="680" actId="478"/>
          <ac:spMkLst>
            <pc:docMk/>
            <pc:sldMk cId="1559370584" sldId="325"/>
            <ac:spMk id="44" creationId="{CAFAC051-6EC6-C363-2660-D463189EBBA0}"/>
          </ac:spMkLst>
        </pc:spChg>
        <pc:spChg chg="add del mod">
          <ac:chgData name="Léonie Hatte" userId="ce001fb79d38d95a" providerId="LiveId" clId="{C7BEDFA6-CB34-49F3-9258-22ACB9D06D3B}" dt="2022-12-09T14:53:57.495" v="680" actId="478"/>
          <ac:spMkLst>
            <pc:docMk/>
            <pc:sldMk cId="1559370584" sldId="325"/>
            <ac:spMk id="45" creationId="{42B99712-4394-15BB-3ECF-ED16B6F818A9}"/>
          </ac:spMkLst>
        </pc:spChg>
        <pc:spChg chg="add del mod">
          <ac:chgData name="Léonie Hatte" userId="ce001fb79d38d95a" providerId="LiveId" clId="{C7BEDFA6-CB34-49F3-9258-22ACB9D06D3B}" dt="2022-12-09T14:53:48.958" v="679" actId="478"/>
          <ac:spMkLst>
            <pc:docMk/>
            <pc:sldMk cId="1559370584" sldId="325"/>
            <ac:spMk id="46" creationId="{4480208F-7735-B5AF-6092-2066AA694519}"/>
          </ac:spMkLst>
        </pc:spChg>
        <pc:spChg chg="add del mod">
          <ac:chgData name="Léonie Hatte" userId="ce001fb79d38d95a" providerId="LiveId" clId="{C7BEDFA6-CB34-49F3-9258-22ACB9D06D3B}" dt="2022-12-09T14:53:48.958" v="679" actId="478"/>
          <ac:spMkLst>
            <pc:docMk/>
            <pc:sldMk cId="1559370584" sldId="325"/>
            <ac:spMk id="47" creationId="{FD0A30D6-9E5F-1452-C726-91526F8500B6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48" creationId="{8D397E12-15C8-4DF6-E9B5-834C794688A4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49" creationId="{4E1D91B6-C9DE-423E-AF40-A0F36ED3FEEB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0" creationId="{6C9B1AEA-79B9-A333-7ED6-2C39832C0094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1" creationId="{FED9FCE4-AC6C-E3D9-8E8D-414E003BC4CF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2" creationId="{F7F616AE-F812-80B6-47CB-98DA525C832A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3" creationId="{FEA0ACA6-6448-2F45-FC3B-78FA5A12E741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4" creationId="{4CE07061-E4FD-6BF3-1253-75B2AB603CB2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5" creationId="{6562C47E-DA62-26F0-536F-2E032CF2F492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6" creationId="{CBAB947A-4651-07A4-EE76-C547D7FEC3CE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7" creationId="{6DC6252C-C5E5-85DB-94DE-991F2C0508ED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8" creationId="{AB1901C5-3791-BABE-955F-2CCA8A22D7B9}"/>
          </ac:spMkLst>
        </pc:spChg>
        <pc:spChg chg="add del mod">
          <ac:chgData name="Léonie Hatte" userId="ce001fb79d38d95a" providerId="LiveId" clId="{C7BEDFA6-CB34-49F3-9258-22ACB9D06D3B}" dt="2022-12-09T14:54:27.023" v="695"/>
          <ac:spMkLst>
            <pc:docMk/>
            <pc:sldMk cId="1559370584" sldId="325"/>
            <ac:spMk id="59" creationId="{21241F6D-0CF4-CF93-7AF2-9539CA364585}"/>
          </ac:spMkLst>
        </pc:spChg>
        <pc:spChg chg="add del mod">
          <ac:chgData name="Léonie Hatte" userId="ce001fb79d38d95a" providerId="LiveId" clId="{C7BEDFA6-CB34-49F3-9258-22ACB9D06D3B}" dt="2022-12-09T15:00:02.394" v="762" actId="478"/>
          <ac:spMkLst>
            <pc:docMk/>
            <pc:sldMk cId="1559370584" sldId="325"/>
            <ac:spMk id="60" creationId="{245C6506-25BC-CEC8-2E10-A2076EEDC639}"/>
          </ac:spMkLst>
        </pc:spChg>
      </pc:sldChg>
      <pc:sldChg chg="addSp delSp modSp mod delAnim modAnim">
        <pc:chgData name="Léonie Hatte" userId="ce001fb79d38d95a" providerId="LiveId" clId="{C7BEDFA6-CB34-49F3-9258-22ACB9D06D3B}" dt="2022-12-09T14:52:58.964" v="666" actId="478"/>
        <pc:sldMkLst>
          <pc:docMk/>
          <pc:sldMk cId="3705449926" sldId="326"/>
        </pc:sldMkLst>
        <pc:spChg chg="mod">
          <ac:chgData name="Léonie Hatte" userId="ce001fb79d38d95a" providerId="LiveId" clId="{C7BEDFA6-CB34-49F3-9258-22ACB9D06D3B}" dt="2022-12-09T14:52:22.678" v="645" actId="20577"/>
          <ac:spMkLst>
            <pc:docMk/>
            <pc:sldMk cId="3705449926" sldId="326"/>
            <ac:spMk id="8" creationId="{887477E9-8E92-8454-338F-9D4DE6E59D34}"/>
          </ac:spMkLst>
        </pc:spChg>
        <pc:spChg chg="add del mod">
          <ac:chgData name="Léonie Hatte" userId="ce001fb79d38d95a" providerId="LiveId" clId="{C7BEDFA6-CB34-49F3-9258-22ACB9D06D3B}" dt="2022-12-09T14:52:58.964" v="666" actId="478"/>
          <ac:spMkLst>
            <pc:docMk/>
            <pc:sldMk cId="3705449926" sldId="326"/>
            <ac:spMk id="15" creationId="{4B34B0CC-D626-1061-11CD-036E6F413D01}"/>
          </ac:spMkLst>
        </pc:spChg>
      </pc:sldChg>
      <pc:sldChg chg="addSp modSp mod">
        <pc:chgData name="Léonie Hatte" userId="ce001fb79d38d95a" providerId="LiveId" clId="{C7BEDFA6-CB34-49F3-9258-22ACB9D06D3B}" dt="2022-12-09T10:19:29.083" v="464" actId="1076"/>
        <pc:sldMkLst>
          <pc:docMk/>
          <pc:sldMk cId="2057332204" sldId="327"/>
        </pc:sldMkLst>
        <pc:spChg chg="mod">
          <ac:chgData name="Léonie Hatte" userId="ce001fb79d38d95a" providerId="LiveId" clId="{C7BEDFA6-CB34-49F3-9258-22ACB9D06D3B}" dt="2022-12-09T10:11:25.176" v="337" actId="1037"/>
          <ac:spMkLst>
            <pc:docMk/>
            <pc:sldMk cId="2057332204" sldId="327"/>
            <ac:spMk id="3" creationId="{6181BD7B-9C2A-AFF6-55E6-1FBB81C2E94D}"/>
          </ac:spMkLst>
        </pc:spChg>
        <pc:spChg chg="mod">
          <ac:chgData name="Léonie Hatte" userId="ce001fb79d38d95a" providerId="LiveId" clId="{C7BEDFA6-CB34-49F3-9258-22ACB9D06D3B}" dt="2022-12-09T10:11:25.176" v="337" actId="1037"/>
          <ac:spMkLst>
            <pc:docMk/>
            <pc:sldMk cId="2057332204" sldId="327"/>
            <ac:spMk id="4" creationId="{C0E84E41-EBEB-0A04-C02C-3DFB68F40AD1}"/>
          </ac:spMkLst>
        </pc:spChg>
        <pc:spChg chg="add mod">
          <ac:chgData name="Léonie Hatte" userId="ce001fb79d38d95a" providerId="LiveId" clId="{C7BEDFA6-CB34-49F3-9258-22ACB9D06D3B}" dt="2022-12-09T10:15:54.559" v="422" actId="20577"/>
          <ac:spMkLst>
            <pc:docMk/>
            <pc:sldMk cId="2057332204" sldId="327"/>
            <ac:spMk id="9" creationId="{8B0177CD-84CA-8853-5525-1AF7178C1956}"/>
          </ac:spMkLst>
        </pc:spChg>
        <pc:spChg chg="add mod">
          <ac:chgData name="Léonie Hatte" userId="ce001fb79d38d95a" providerId="LiveId" clId="{C7BEDFA6-CB34-49F3-9258-22ACB9D06D3B}" dt="2022-12-09T10:16:40.185" v="446" actId="113"/>
          <ac:spMkLst>
            <pc:docMk/>
            <pc:sldMk cId="2057332204" sldId="327"/>
            <ac:spMk id="10" creationId="{2F89FD53-A36A-5B1C-0F8F-09A5E49C0DF1}"/>
          </ac:spMkLst>
        </pc:spChg>
        <pc:spChg chg="mod">
          <ac:chgData name="Léonie Hatte" userId="ce001fb79d38d95a" providerId="LiveId" clId="{C7BEDFA6-CB34-49F3-9258-22ACB9D06D3B}" dt="2022-12-09T10:08:30.048" v="183" actId="1037"/>
          <ac:spMkLst>
            <pc:docMk/>
            <pc:sldMk cId="2057332204" sldId="327"/>
            <ac:spMk id="11" creationId="{1E600C84-3A6A-FD65-AD96-C3450DAD4DA2}"/>
          </ac:spMkLst>
        </pc:spChg>
        <pc:spChg chg="mod">
          <ac:chgData name="Léonie Hatte" userId="ce001fb79d38d95a" providerId="LiveId" clId="{C7BEDFA6-CB34-49F3-9258-22ACB9D06D3B}" dt="2022-12-09T10:08:30.048" v="183" actId="1037"/>
          <ac:spMkLst>
            <pc:docMk/>
            <pc:sldMk cId="2057332204" sldId="327"/>
            <ac:spMk id="13" creationId="{CFAE4BFE-2BCC-6A8C-4526-8E91BCCCC154}"/>
          </ac:spMkLst>
        </pc:spChg>
        <pc:spChg chg="mod">
          <ac:chgData name="Léonie Hatte" userId="ce001fb79d38d95a" providerId="LiveId" clId="{C7BEDFA6-CB34-49F3-9258-22ACB9D06D3B}" dt="2022-12-09T10:11:25.176" v="337" actId="1037"/>
          <ac:spMkLst>
            <pc:docMk/>
            <pc:sldMk cId="2057332204" sldId="327"/>
            <ac:spMk id="14" creationId="{B5BAA930-8FE4-76E8-1BA7-8CF5C3811B45}"/>
          </ac:spMkLst>
        </pc:spChg>
        <pc:spChg chg="mod">
          <ac:chgData name="Léonie Hatte" userId="ce001fb79d38d95a" providerId="LiveId" clId="{C7BEDFA6-CB34-49F3-9258-22ACB9D06D3B}" dt="2022-12-09T10:11:25.176" v="337" actId="1037"/>
          <ac:spMkLst>
            <pc:docMk/>
            <pc:sldMk cId="2057332204" sldId="327"/>
            <ac:spMk id="15" creationId="{067EBC06-FC64-40CA-C907-F4F6DFFA8B0F}"/>
          </ac:spMkLst>
        </pc:spChg>
        <pc:spChg chg="mod">
          <ac:chgData name="Léonie Hatte" userId="ce001fb79d38d95a" providerId="LiveId" clId="{C7BEDFA6-CB34-49F3-9258-22ACB9D06D3B}" dt="2022-12-09T10:08:30.048" v="183" actId="1037"/>
          <ac:spMkLst>
            <pc:docMk/>
            <pc:sldMk cId="2057332204" sldId="327"/>
            <ac:spMk id="16" creationId="{89BE4792-849C-61A7-C801-53BE3FB4B0B4}"/>
          </ac:spMkLst>
        </pc:spChg>
        <pc:spChg chg="mod">
          <ac:chgData name="Léonie Hatte" userId="ce001fb79d38d95a" providerId="LiveId" clId="{C7BEDFA6-CB34-49F3-9258-22ACB9D06D3B}" dt="2022-12-09T10:14:39.552" v="351" actId="1037"/>
          <ac:spMkLst>
            <pc:docMk/>
            <pc:sldMk cId="2057332204" sldId="327"/>
            <ac:spMk id="17" creationId="{3601C108-8924-E814-F83B-A41DE437FD58}"/>
          </ac:spMkLst>
        </pc:spChg>
        <pc:spChg chg="mod">
          <ac:chgData name="Léonie Hatte" userId="ce001fb79d38d95a" providerId="LiveId" clId="{C7BEDFA6-CB34-49F3-9258-22ACB9D06D3B}" dt="2022-12-09T10:11:25.176" v="337" actId="1037"/>
          <ac:spMkLst>
            <pc:docMk/>
            <pc:sldMk cId="2057332204" sldId="327"/>
            <ac:spMk id="18" creationId="{686E34C4-1C65-3E40-1ABD-E426B625B329}"/>
          </ac:spMkLst>
        </pc:spChg>
        <pc:spChg chg="mod">
          <ac:chgData name="Léonie Hatte" userId="ce001fb79d38d95a" providerId="LiveId" clId="{C7BEDFA6-CB34-49F3-9258-22ACB9D06D3B}" dt="2022-12-09T10:15:32.711" v="410" actId="1038"/>
          <ac:spMkLst>
            <pc:docMk/>
            <pc:sldMk cId="2057332204" sldId="327"/>
            <ac:spMk id="19" creationId="{C18BD7C4-8C85-F62C-2E94-735B60C99492}"/>
          </ac:spMkLst>
        </pc:spChg>
        <pc:spChg chg="mod">
          <ac:chgData name="Léonie Hatte" userId="ce001fb79d38d95a" providerId="LiveId" clId="{C7BEDFA6-CB34-49F3-9258-22ACB9D06D3B}" dt="2022-12-09T10:14:39.552" v="351" actId="1037"/>
          <ac:spMkLst>
            <pc:docMk/>
            <pc:sldMk cId="2057332204" sldId="327"/>
            <ac:spMk id="20" creationId="{D7389682-681E-AAE3-39BD-73CFE817A7BD}"/>
          </ac:spMkLst>
        </pc:spChg>
        <pc:spChg chg="mod">
          <ac:chgData name="Léonie Hatte" userId="ce001fb79d38d95a" providerId="LiveId" clId="{C7BEDFA6-CB34-49F3-9258-22ACB9D06D3B}" dt="2022-12-09T10:15:32.711" v="410" actId="1038"/>
          <ac:spMkLst>
            <pc:docMk/>
            <pc:sldMk cId="2057332204" sldId="327"/>
            <ac:spMk id="21" creationId="{B51B0160-F9F0-811B-99C9-8620D66BA29F}"/>
          </ac:spMkLst>
        </pc:spChg>
        <pc:spChg chg="add mod">
          <ac:chgData name="Léonie Hatte" userId="ce001fb79d38d95a" providerId="LiveId" clId="{C7BEDFA6-CB34-49F3-9258-22ACB9D06D3B}" dt="2022-12-09T10:19:29.083" v="464" actId="1076"/>
          <ac:spMkLst>
            <pc:docMk/>
            <pc:sldMk cId="2057332204" sldId="327"/>
            <ac:spMk id="22" creationId="{87698428-C6DB-663E-27FE-9848877D1863}"/>
          </ac:spMkLst>
        </pc:spChg>
        <pc:spChg chg="mod">
          <ac:chgData name="Léonie Hatte" userId="ce001fb79d38d95a" providerId="LiveId" clId="{C7BEDFA6-CB34-49F3-9258-22ACB9D06D3B}" dt="2022-12-09T10:08:35.057" v="185" actId="1076"/>
          <ac:spMkLst>
            <pc:docMk/>
            <pc:sldMk cId="2057332204" sldId="327"/>
            <ac:spMk id="31" creationId="{6C9BB00E-7C90-DBD1-278F-56D5B75DDB89}"/>
          </ac:spMkLst>
        </pc:spChg>
        <pc:picChg chg="mod">
          <ac:chgData name="Léonie Hatte" userId="ce001fb79d38d95a" providerId="LiveId" clId="{C7BEDFA6-CB34-49F3-9258-22ACB9D06D3B}" dt="2022-12-09T10:08:30.048" v="183" actId="1037"/>
          <ac:picMkLst>
            <pc:docMk/>
            <pc:sldMk cId="2057332204" sldId="327"/>
            <ac:picMk id="5" creationId="{6F4D5FAB-52EB-8823-15B9-5CB896698173}"/>
          </ac:picMkLst>
        </pc:picChg>
        <pc:picChg chg="mod">
          <ac:chgData name="Léonie Hatte" userId="ce001fb79d38d95a" providerId="LiveId" clId="{C7BEDFA6-CB34-49F3-9258-22ACB9D06D3B}" dt="2022-12-09T10:11:25.176" v="337" actId="1037"/>
          <ac:picMkLst>
            <pc:docMk/>
            <pc:sldMk cId="2057332204" sldId="327"/>
            <ac:picMk id="6" creationId="{E11F77B6-34E9-352E-F187-28A2E412B9AD}"/>
          </ac:picMkLst>
        </pc:picChg>
        <pc:picChg chg="mod">
          <ac:chgData name="Léonie Hatte" userId="ce001fb79d38d95a" providerId="LiveId" clId="{C7BEDFA6-CB34-49F3-9258-22ACB9D06D3B}" dt="2022-12-09T10:14:39.552" v="351" actId="1037"/>
          <ac:picMkLst>
            <pc:docMk/>
            <pc:sldMk cId="2057332204" sldId="327"/>
            <ac:picMk id="7" creationId="{EDC8C6D3-889F-F708-70F4-5B162F08F525}"/>
          </ac:picMkLst>
        </pc:picChg>
        <pc:picChg chg="mod">
          <ac:chgData name="Léonie Hatte" userId="ce001fb79d38d95a" providerId="LiveId" clId="{C7BEDFA6-CB34-49F3-9258-22ACB9D06D3B}" dt="2022-12-09T10:15:32.711" v="410" actId="1038"/>
          <ac:picMkLst>
            <pc:docMk/>
            <pc:sldMk cId="2057332204" sldId="327"/>
            <ac:picMk id="8" creationId="{32333662-BA5A-99E2-872F-8B065296666F}"/>
          </ac:picMkLst>
        </pc:picChg>
        <pc:picChg chg="add mod">
          <ac:chgData name="Léonie Hatte" userId="ce001fb79d38d95a" providerId="LiveId" clId="{C7BEDFA6-CB34-49F3-9258-22ACB9D06D3B}" dt="2022-12-09T10:15:27.613" v="401" actId="1076"/>
          <ac:picMkLst>
            <pc:docMk/>
            <pc:sldMk cId="2057332204" sldId="327"/>
            <ac:picMk id="12" creationId="{4F1F129D-9798-8B87-5053-A208DA771CFC}"/>
          </ac:picMkLst>
        </pc:picChg>
      </pc:sldChg>
      <pc:sldChg chg="modSp mod">
        <pc:chgData name="Léonie Hatte" userId="ce001fb79d38d95a" providerId="LiveId" clId="{C7BEDFA6-CB34-49F3-9258-22ACB9D06D3B}" dt="2022-12-09T10:04:47.029" v="49" actId="20577"/>
        <pc:sldMkLst>
          <pc:docMk/>
          <pc:sldMk cId="242502313" sldId="328"/>
        </pc:sldMkLst>
        <pc:spChg chg="mod">
          <ac:chgData name="Léonie Hatte" userId="ce001fb79d38d95a" providerId="LiveId" clId="{C7BEDFA6-CB34-49F3-9258-22ACB9D06D3B}" dt="2022-12-09T10:04:47.029" v="49" actId="20577"/>
          <ac:spMkLst>
            <pc:docMk/>
            <pc:sldMk cId="242502313" sldId="328"/>
            <ac:spMk id="48" creationId="{BD006EE2-7C20-D261-BE55-E5F1EEFF306D}"/>
          </ac:spMkLst>
        </pc:spChg>
      </pc:sldChg>
    </pc:docChg>
  </pc:docChgLst>
  <pc:docChgLst>
    <pc:chgData name="Laura Mendes" userId="0115b15547ada1d5" providerId="LiveId" clId="{782F632F-85B2-4E03-A717-E0D5577E521A}"/>
    <pc:docChg chg="undo redo custSel addSld delSld modSld sldOrd">
      <pc:chgData name="Laura Mendes" userId="0115b15547ada1d5" providerId="LiveId" clId="{782F632F-85B2-4E03-A717-E0D5577E521A}" dt="2023-01-07T17:22:08.152" v="4698" actId="20577"/>
      <pc:docMkLst>
        <pc:docMk/>
      </pc:docMkLst>
      <pc:sldChg chg="addSp delSp modSp mod">
        <pc:chgData name="Laura Mendes" userId="0115b15547ada1d5" providerId="LiveId" clId="{782F632F-85B2-4E03-A717-E0D5577E521A}" dt="2023-01-07T17:22:08.152" v="4698" actId="20577"/>
        <pc:sldMkLst>
          <pc:docMk/>
          <pc:sldMk cId="0" sldId="271"/>
        </pc:sldMkLst>
        <pc:spChg chg="mod">
          <ac:chgData name="Laura Mendes" userId="0115b15547ada1d5" providerId="LiveId" clId="{782F632F-85B2-4E03-A717-E0D5577E521A}" dt="2023-01-07T17:22:08.152" v="4698" actId="20577"/>
          <ac:spMkLst>
            <pc:docMk/>
            <pc:sldMk cId="0" sldId="271"/>
            <ac:spMk id="9" creationId="{F441765D-0620-D96E-7349-1E2D4B091095}"/>
          </ac:spMkLst>
        </pc:spChg>
        <pc:grpChg chg="del mod">
          <ac:chgData name="Laura Mendes" userId="0115b15547ada1d5" providerId="LiveId" clId="{782F632F-85B2-4E03-A717-E0D5577E521A}" dt="2022-12-13T12:56:59.486" v="4476" actId="165"/>
          <ac:grpSpMkLst>
            <pc:docMk/>
            <pc:sldMk cId="0" sldId="271"/>
            <ac:grpSpMk id="7" creationId="{54A301A1-CBD5-22CF-F94F-EE4C01DEA06D}"/>
          </ac:grpSpMkLst>
        </pc:grpChg>
        <pc:picChg chg="add mod">
          <ac:chgData name="Laura Mendes" userId="0115b15547ada1d5" providerId="LiveId" clId="{782F632F-85B2-4E03-A717-E0D5577E521A}" dt="2023-01-07T17:21:38.494" v="4684" actId="1076"/>
          <ac:picMkLst>
            <pc:docMk/>
            <pc:sldMk cId="0" sldId="271"/>
            <ac:picMk id="7" creationId="{38F31DA7-DCE6-7238-7510-50FE32F1BDFF}"/>
          </ac:picMkLst>
        </pc:picChg>
        <pc:picChg chg="add del mod ord">
          <ac:chgData name="Laura Mendes" userId="0115b15547ada1d5" providerId="LiveId" clId="{782F632F-85B2-4E03-A717-E0D5577E521A}" dt="2023-01-07T17:21:30.863" v="4681" actId="478"/>
          <ac:picMkLst>
            <pc:docMk/>
            <pc:sldMk cId="0" sldId="271"/>
            <ac:picMk id="11" creationId="{F64E4C4F-336F-92D8-1C35-2AE4180322D2}"/>
          </ac:picMkLst>
        </pc:picChg>
        <pc:picChg chg="add del mod">
          <ac:chgData name="Laura Mendes" userId="0115b15547ada1d5" providerId="LiveId" clId="{782F632F-85B2-4E03-A717-E0D5577E521A}" dt="2022-12-13T13:00:22.541" v="4506" actId="478"/>
          <ac:picMkLst>
            <pc:docMk/>
            <pc:sldMk cId="0" sldId="271"/>
            <ac:picMk id="12" creationId="{9E6E6201-FEBF-58D9-AF06-E4BC2B37B04A}"/>
          </ac:picMkLst>
        </pc:picChg>
        <pc:picChg chg="del mod topLvl">
          <ac:chgData name="Laura Mendes" userId="0115b15547ada1d5" providerId="LiveId" clId="{782F632F-85B2-4E03-A717-E0D5577E521A}" dt="2022-12-13T12:57:17.488" v="4482" actId="21"/>
          <ac:picMkLst>
            <pc:docMk/>
            <pc:sldMk cId="0" sldId="271"/>
            <ac:picMk id="13" creationId="{6A656DFD-B4C2-B302-E82A-4FADB8E2848A}"/>
          </ac:picMkLst>
        </pc:picChg>
        <pc:picChg chg="mod topLvl">
          <ac:chgData name="Laura Mendes" userId="0115b15547ada1d5" providerId="LiveId" clId="{782F632F-85B2-4E03-A717-E0D5577E521A}" dt="2023-01-07T17:21:40.301" v="4685" actId="1076"/>
          <ac:picMkLst>
            <pc:docMk/>
            <pc:sldMk cId="0" sldId="271"/>
            <ac:picMk id="14" creationId="{3BE51AA7-20C7-9138-6ECF-343791B9E35A}"/>
          </ac:picMkLst>
        </pc:picChg>
        <pc:picChg chg="add del mod">
          <ac:chgData name="Laura Mendes" userId="0115b15547ada1d5" providerId="LiveId" clId="{782F632F-85B2-4E03-A717-E0D5577E521A}" dt="2023-01-07T17:21:34.211" v="4682" actId="478"/>
          <ac:picMkLst>
            <pc:docMk/>
            <pc:sldMk cId="0" sldId="271"/>
            <ac:picMk id="15" creationId="{374AF79B-B00F-A81D-D350-5C524F1193AD}"/>
          </ac:picMkLst>
        </pc:picChg>
      </pc:sldChg>
      <pc:sldChg chg="add del delCm">
        <pc:chgData name="Laura Mendes" userId="0115b15547ada1d5" providerId="LiveId" clId="{782F632F-85B2-4E03-A717-E0D5577E521A}" dt="2022-12-10T10:06:52.214" v="1083" actId="47"/>
        <pc:sldMkLst>
          <pc:docMk/>
          <pc:sldMk cId="0" sldId="279"/>
        </pc:sldMkLst>
      </pc:sldChg>
      <pc:sldChg chg="add del">
        <pc:chgData name="Laura Mendes" userId="0115b15547ada1d5" providerId="LiveId" clId="{782F632F-85B2-4E03-A717-E0D5577E521A}" dt="2022-12-10T10:06:52.214" v="1083" actId="47"/>
        <pc:sldMkLst>
          <pc:docMk/>
          <pc:sldMk cId="0" sldId="280"/>
        </pc:sldMkLst>
      </pc:sldChg>
      <pc:sldChg chg="modSp mod">
        <pc:chgData name="Laura Mendes" userId="0115b15547ada1d5" providerId="LiveId" clId="{782F632F-85B2-4E03-A717-E0D5577E521A}" dt="2022-12-10T09:21:37.509" v="166" actId="207"/>
        <pc:sldMkLst>
          <pc:docMk/>
          <pc:sldMk cId="0" sldId="284"/>
        </pc:sldMkLst>
        <pc:spChg chg="mod">
          <ac:chgData name="Laura Mendes" userId="0115b15547ada1d5" providerId="LiveId" clId="{782F632F-85B2-4E03-A717-E0D5577E521A}" dt="2022-12-10T09:21:37.509" v="166" actId="207"/>
          <ac:spMkLst>
            <pc:docMk/>
            <pc:sldMk cId="0" sldId="284"/>
            <ac:spMk id="12" creationId="{018BA803-C2AD-7E1D-14B5-C547C84CBB1B}"/>
          </ac:spMkLst>
        </pc:spChg>
      </pc:sldChg>
      <pc:sldChg chg="modSp mod">
        <pc:chgData name="Laura Mendes" userId="0115b15547ada1d5" providerId="LiveId" clId="{782F632F-85B2-4E03-A717-E0D5577E521A}" dt="2022-12-10T10:08:23.087" v="1096" actId="207"/>
        <pc:sldMkLst>
          <pc:docMk/>
          <pc:sldMk cId="720488583" sldId="293"/>
        </pc:sldMkLst>
        <pc:spChg chg="mod">
          <ac:chgData name="Laura Mendes" userId="0115b15547ada1d5" providerId="LiveId" clId="{782F632F-85B2-4E03-A717-E0D5577E521A}" dt="2022-12-10T10:08:23.087" v="1096" actId="207"/>
          <ac:spMkLst>
            <pc:docMk/>
            <pc:sldMk cId="720488583" sldId="293"/>
            <ac:spMk id="4" creationId="{426E3301-B984-96B8-E623-C6F2D3055151}"/>
          </ac:spMkLst>
        </pc:spChg>
        <pc:spChg chg="mod">
          <ac:chgData name="Laura Mendes" userId="0115b15547ada1d5" providerId="LiveId" clId="{782F632F-85B2-4E03-A717-E0D5577E521A}" dt="2022-12-10T10:08:23.087" v="1096" actId="207"/>
          <ac:spMkLst>
            <pc:docMk/>
            <pc:sldMk cId="720488583" sldId="293"/>
            <ac:spMk id="18" creationId="{85D41853-3CCE-64CF-7365-225E650500AC}"/>
          </ac:spMkLst>
        </pc:spChg>
        <pc:spChg chg="mod">
          <ac:chgData name="Laura Mendes" userId="0115b15547ada1d5" providerId="LiveId" clId="{782F632F-85B2-4E03-A717-E0D5577E521A}" dt="2022-12-10T10:08:23.087" v="1096" actId="207"/>
          <ac:spMkLst>
            <pc:docMk/>
            <pc:sldMk cId="720488583" sldId="293"/>
            <ac:spMk id="19" creationId="{032D79EE-F669-05AF-33AA-F47DF6114BB5}"/>
          </ac:spMkLst>
        </pc:spChg>
        <pc:spChg chg="mod">
          <ac:chgData name="Laura Mendes" userId="0115b15547ada1d5" providerId="LiveId" clId="{782F632F-85B2-4E03-A717-E0D5577E521A}" dt="2022-12-10T10:08:23.087" v="1096" actId="207"/>
          <ac:spMkLst>
            <pc:docMk/>
            <pc:sldMk cId="720488583" sldId="293"/>
            <ac:spMk id="21" creationId="{031F39AD-1F67-67BE-D2AD-79199A529F0D}"/>
          </ac:spMkLst>
        </pc:spChg>
      </pc:sldChg>
      <pc:sldChg chg="del modNotesTx">
        <pc:chgData name="Laura Mendes" userId="0115b15547ada1d5" providerId="LiveId" clId="{782F632F-85B2-4E03-A717-E0D5577E521A}" dt="2023-01-07T17:21:48.436" v="4692" actId="47"/>
        <pc:sldMkLst>
          <pc:docMk/>
          <pc:sldMk cId="536769867" sldId="294"/>
        </pc:sldMkLst>
      </pc:sldChg>
      <pc:sldChg chg="modNotesTx">
        <pc:chgData name="Laura Mendes" userId="0115b15547ada1d5" providerId="LiveId" clId="{782F632F-85B2-4E03-A717-E0D5577E521A}" dt="2022-12-12T18:43:15.735" v="3595" actId="20577"/>
        <pc:sldMkLst>
          <pc:docMk/>
          <pc:sldMk cId="131130933" sldId="299"/>
        </pc:sldMkLst>
      </pc:sldChg>
      <pc:sldChg chg="modNotesTx">
        <pc:chgData name="Laura Mendes" userId="0115b15547ada1d5" providerId="LiveId" clId="{782F632F-85B2-4E03-A717-E0D5577E521A}" dt="2022-12-12T18:43:50.459" v="3607" actId="20577"/>
        <pc:sldMkLst>
          <pc:docMk/>
          <pc:sldMk cId="3008396024" sldId="300"/>
        </pc:sldMkLst>
      </pc:sldChg>
      <pc:sldChg chg="modSp del mod ord">
        <pc:chgData name="Laura Mendes" userId="0115b15547ada1d5" providerId="LiveId" clId="{782F632F-85B2-4E03-A717-E0D5577E521A}" dt="2022-12-10T10:13:26.596" v="1183" actId="47"/>
        <pc:sldMkLst>
          <pc:docMk/>
          <pc:sldMk cId="1565331599" sldId="316"/>
        </pc:sldMkLst>
        <pc:spChg chg="mod">
          <ac:chgData name="Laura Mendes" userId="0115b15547ada1d5" providerId="LiveId" clId="{782F632F-85B2-4E03-A717-E0D5577E521A}" dt="2022-12-10T10:13:03.464" v="1142" actId="1035"/>
          <ac:spMkLst>
            <pc:docMk/>
            <pc:sldMk cId="1565331599" sldId="316"/>
            <ac:spMk id="5" creationId="{AEA1ADFF-5A66-1E2D-27DD-B9FAC18FCF09}"/>
          </ac:spMkLst>
        </pc:spChg>
        <pc:spChg chg="mod">
          <ac:chgData name="Laura Mendes" userId="0115b15547ada1d5" providerId="LiveId" clId="{782F632F-85B2-4E03-A717-E0D5577E521A}" dt="2022-12-10T10:13:03.464" v="1142" actId="1035"/>
          <ac:spMkLst>
            <pc:docMk/>
            <pc:sldMk cId="1565331599" sldId="316"/>
            <ac:spMk id="13" creationId="{4F28B7A5-7ED7-1B4E-C5AE-16D7DD0D7C1A}"/>
          </ac:spMkLst>
        </pc:spChg>
      </pc:sldChg>
      <pc:sldChg chg="del">
        <pc:chgData name="Laura Mendes" userId="0115b15547ada1d5" providerId="LiveId" clId="{782F632F-85B2-4E03-A717-E0D5577E521A}" dt="2023-01-07T17:21:48.436" v="4692" actId="47"/>
        <pc:sldMkLst>
          <pc:docMk/>
          <pc:sldMk cId="3482957015" sldId="318"/>
        </pc:sldMkLst>
      </pc:sldChg>
      <pc:sldChg chg="addSp delSp modSp mod addAnim delAnim modAnim modNotesTx">
        <pc:chgData name="Laura Mendes" userId="0115b15547ada1d5" providerId="LiveId" clId="{782F632F-85B2-4E03-A717-E0D5577E521A}" dt="2022-12-13T12:41:48.629" v="4388"/>
        <pc:sldMkLst>
          <pc:docMk/>
          <pc:sldMk cId="3862261468" sldId="320"/>
        </pc:sldMkLst>
        <pc:spChg chg="mod">
          <ac:chgData name="Laura Mendes" userId="0115b15547ada1d5" providerId="LiveId" clId="{782F632F-85B2-4E03-A717-E0D5577E521A}" dt="2022-12-10T10:41:34.324" v="1659" actId="1076"/>
          <ac:spMkLst>
            <pc:docMk/>
            <pc:sldMk cId="3862261468" sldId="320"/>
            <ac:spMk id="4" creationId="{E358888E-416B-C84E-9B92-889C8C297319}"/>
          </ac:spMkLst>
        </pc:spChg>
        <pc:spChg chg="mod">
          <ac:chgData name="Laura Mendes" userId="0115b15547ada1d5" providerId="LiveId" clId="{782F632F-85B2-4E03-A717-E0D5577E521A}" dt="2022-12-10T18:36:34.419" v="1725" actId="14100"/>
          <ac:spMkLst>
            <pc:docMk/>
            <pc:sldMk cId="3862261468" sldId="320"/>
            <ac:spMk id="5" creationId="{543B717F-7E73-0041-B822-FD606125A914}"/>
          </ac:spMkLst>
        </pc:spChg>
        <pc:spChg chg="mod ord">
          <ac:chgData name="Laura Mendes" userId="0115b15547ada1d5" providerId="LiveId" clId="{782F632F-85B2-4E03-A717-E0D5577E521A}" dt="2022-12-10T10:40:41.986" v="1644" actId="1076"/>
          <ac:spMkLst>
            <pc:docMk/>
            <pc:sldMk cId="3862261468" sldId="320"/>
            <ac:spMk id="6" creationId="{7DE98D94-9FB6-45A3-A468-7CEF87A54B38}"/>
          </ac:spMkLst>
        </pc:spChg>
        <pc:spChg chg="mod ord">
          <ac:chgData name="Laura Mendes" userId="0115b15547ada1d5" providerId="LiveId" clId="{782F632F-85B2-4E03-A717-E0D5577E521A}" dt="2022-12-10T10:43:19.710" v="1709" actId="1036"/>
          <ac:spMkLst>
            <pc:docMk/>
            <pc:sldMk cId="3862261468" sldId="320"/>
            <ac:spMk id="7" creationId="{578EF070-9114-8E0B-C932-8BE674261543}"/>
          </ac:spMkLst>
        </pc:spChg>
        <pc:spChg chg="add del mod">
          <ac:chgData name="Laura Mendes" userId="0115b15547ada1d5" providerId="LiveId" clId="{782F632F-85B2-4E03-A717-E0D5577E521A}" dt="2022-12-12T16:44:38.604" v="3062" actId="20577"/>
          <ac:spMkLst>
            <pc:docMk/>
            <pc:sldMk cId="3862261468" sldId="320"/>
            <ac:spMk id="8" creationId="{66F668BB-DEF3-FF62-0F73-A9D6AC0CA0CE}"/>
          </ac:spMkLst>
        </pc:spChg>
        <pc:spChg chg="del">
          <ac:chgData name="Laura Mendes" userId="0115b15547ada1d5" providerId="LiveId" clId="{782F632F-85B2-4E03-A717-E0D5577E521A}" dt="2022-12-10T10:20:36.997" v="1281" actId="478"/>
          <ac:spMkLst>
            <pc:docMk/>
            <pc:sldMk cId="3862261468" sldId="320"/>
            <ac:spMk id="8" creationId="{887477E9-8E92-8454-338F-9D4DE6E59D34}"/>
          </ac:spMkLst>
        </pc:spChg>
        <pc:spChg chg="mod">
          <ac:chgData name="Laura Mendes" userId="0115b15547ada1d5" providerId="LiveId" clId="{782F632F-85B2-4E03-A717-E0D5577E521A}" dt="2022-12-10T18:36:34.419" v="1725" actId="14100"/>
          <ac:spMkLst>
            <pc:docMk/>
            <pc:sldMk cId="3862261468" sldId="320"/>
            <ac:spMk id="9" creationId="{607786F6-CE9C-46D7-FF0C-AED3CA6DEA12}"/>
          </ac:spMkLst>
        </pc:spChg>
        <pc:spChg chg="mod">
          <ac:chgData name="Laura Mendes" userId="0115b15547ada1d5" providerId="LiveId" clId="{782F632F-85B2-4E03-A717-E0D5577E521A}" dt="2022-12-10T10:41:29.960" v="1658" actId="1076"/>
          <ac:spMkLst>
            <pc:docMk/>
            <pc:sldMk cId="3862261468" sldId="320"/>
            <ac:spMk id="10" creationId="{6F2F24FE-986C-62FB-227E-485141DAB5CB}"/>
          </ac:spMkLst>
        </pc:spChg>
        <pc:spChg chg="mod">
          <ac:chgData name="Laura Mendes" userId="0115b15547ada1d5" providerId="LiveId" clId="{782F632F-85B2-4E03-A717-E0D5577E521A}" dt="2022-12-10T10:31:21.680" v="1538" actId="1076"/>
          <ac:spMkLst>
            <pc:docMk/>
            <pc:sldMk cId="3862261468" sldId="320"/>
            <ac:spMk id="11" creationId="{0654E57A-4C0E-B985-1098-D80EB48A0091}"/>
          </ac:spMkLst>
        </pc:spChg>
        <pc:spChg chg="mod">
          <ac:chgData name="Laura Mendes" userId="0115b15547ada1d5" providerId="LiveId" clId="{782F632F-85B2-4E03-A717-E0D5577E521A}" dt="2022-12-10T10:40:58.067" v="1646" actId="1076"/>
          <ac:spMkLst>
            <pc:docMk/>
            <pc:sldMk cId="3862261468" sldId="320"/>
            <ac:spMk id="13" creationId="{A1B01B13-553B-9AE0-AEB2-28B7F0060BA3}"/>
          </ac:spMkLst>
        </pc:spChg>
        <pc:spChg chg="mod">
          <ac:chgData name="Laura Mendes" userId="0115b15547ada1d5" providerId="LiveId" clId="{782F632F-85B2-4E03-A717-E0D5577E521A}" dt="2022-12-10T10:31:21.680" v="1538" actId="1076"/>
          <ac:spMkLst>
            <pc:docMk/>
            <pc:sldMk cId="3862261468" sldId="320"/>
            <ac:spMk id="14" creationId="{53BE18A4-A591-D5A1-0E0F-D5B9D7D0A914}"/>
          </ac:spMkLst>
        </pc:spChg>
        <pc:spChg chg="del">
          <ac:chgData name="Laura Mendes" userId="0115b15547ada1d5" providerId="LiveId" clId="{782F632F-85B2-4E03-A717-E0D5577E521A}" dt="2022-12-10T10:26:08.376" v="1520" actId="478"/>
          <ac:spMkLst>
            <pc:docMk/>
            <pc:sldMk cId="3862261468" sldId="320"/>
            <ac:spMk id="15" creationId="{209CB03F-BC92-4E33-6ABC-B6AE1408D5E7}"/>
          </ac:spMkLst>
        </pc:spChg>
        <pc:spChg chg="add mod">
          <ac:chgData name="Laura Mendes" userId="0115b15547ada1d5" providerId="LiveId" clId="{782F632F-85B2-4E03-A717-E0D5577E521A}" dt="2022-12-12T16:45:44.273" v="3066" actId="20577"/>
          <ac:spMkLst>
            <pc:docMk/>
            <pc:sldMk cId="3862261468" sldId="320"/>
            <ac:spMk id="15" creationId="{30D53219-360D-EAF0-09FA-9507C2EE3C4D}"/>
          </ac:spMkLst>
        </pc:spChg>
        <pc:spChg chg="del">
          <ac:chgData name="Laura Mendes" userId="0115b15547ada1d5" providerId="LiveId" clId="{782F632F-85B2-4E03-A717-E0D5577E521A}" dt="2022-12-10T10:20:36.997" v="1281" actId="478"/>
          <ac:spMkLst>
            <pc:docMk/>
            <pc:sldMk cId="3862261468" sldId="320"/>
            <ac:spMk id="16" creationId="{1481F4EA-6F9A-DEE7-7925-C2CD2EE8AFA5}"/>
          </ac:spMkLst>
        </pc:spChg>
        <pc:spChg chg="add mod">
          <ac:chgData name="Laura Mendes" userId="0115b15547ada1d5" providerId="LiveId" clId="{782F632F-85B2-4E03-A717-E0D5577E521A}" dt="2022-12-12T16:45:39.503" v="3064" actId="20577"/>
          <ac:spMkLst>
            <pc:docMk/>
            <pc:sldMk cId="3862261468" sldId="320"/>
            <ac:spMk id="16" creationId="{6C9D5F55-BA1D-F153-E95A-37ECCC1A7341}"/>
          </ac:spMkLst>
        </pc:spChg>
        <pc:spChg chg="mod">
          <ac:chgData name="Laura Mendes" userId="0115b15547ada1d5" providerId="LiveId" clId="{782F632F-85B2-4E03-A717-E0D5577E521A}" dt="2022-12-10T10:32:12.902" v="1554" actId="1076"/>
          <ac:spMkLst>
            <pc:docMk/>
            <pc:sldMk cId="3862261468" sldId="320"/>
            <ac:spMk id="17" creationId="{55DC41C7-DF76-3120-3BFB-72CE00375AE1}"/>
          </ac:spMkLst>
        </pc:spChg>
        <pc:spChg chg="mod ord">
          <ac:chgData name="Laura Mendes" userId="0115b15547ada1d5" providerId="LiveId" clId="{782F632F-85B2-4E03-A717-E0D5577E521A}" dt="2022-12-10T10:40:47.764" v="1645" actId="1076"/>
          <ac:spMkLst>
            <pc:docMk/>
            <pc:sldMk cId="3862261468" sldId="320"/>
            <ac:spMk id="18" creationId="{39961D0F-E027-D8D7-8AAD-526E8EEA114B}"/>
          </ac:spMkLst>
        </pc:spChg>
        <pc:spChg chg="add mod">
          <ac:chgData name="Laura Mendes" userId="0115b15547ada1d5" providerId="LiveId" clId="{782F632F-85B2-4E03-A717-E0D5577E521A}" dt="2022-12-12T16:45:54.633" v="3072" actId="20577"/>
          <ac:spMkLst>
            <pc:docMk/>
            <pc:sldMk cId="3862261468" sldId="320"/>
            <ac:spMk id="19" creationId="{094977C6-4308-503C-4882-EE30E406EE52}"/>
          </ac:spMkLst>
        </pc:spChg>
        <pc:spChg chg="del">
          <ac:chgData name="Laura Mendes" userId="0115b15547ada1d5" providerId="LiveId" clId="{782F632F-85B2-4E03-A717-E0D5577E521A}" dt="2022-12-10T10:20:36.997" v="1281" actId="478"/>
          <ac:spMkLst>
            <pc:docMk/>
            <pc:sldMk cId="3862261468" sldId="320"/>
            <ac:spMk id="19" creationId="{6F61E3F3-DA69-B898-D142-5C6C4E37ADD4}"/>
          </ac:spMkLst>
        </pc:spChg>
        <pc:spChg chg="mod">
          <ac:chgData name="Laura Mendes" userId="0115b15547ada1d5" providerId="LiveId" clId="{782F632F-85B2-4E03-A717-E0D5577E521A}" dt="2022-12-10T10:34:54.335" v="1581" actId="404"/>
          <ac:spMkLst>
            <pc:docMk/>
            <pc:sldMk cId="3862261468" sldId="320"/>
            <ac:spMk id="20" creationId="{FA539953-5A39-11E1-086C-E20443C60528}"/>
          </ac:spMkLst>
        </pc:spChg>
        <pc:spChg chg="add mod">
          <ac:chgData name="Laura Mendes" userId="0115b15547ada1d5" providerId="LiveId" clId="{782F632F-85B2-4E03-A717-E0D5577E521A}" dt="2022-12-10T10:31:29.935" v="1539" actId="1076"/>
          <ac:spMkLst>
            <pc:docMk/>
            <pc:sldMk cId="3862261468" sldId="320"/>
            <ac:spMk id="21" creationId="{FDE1A40A-126E-FAFC-271B-C78E3893FEA3}"/>
          </ac:spMkLst>
        </pc:spChg>
        <pc:spChg chg="add mod">
          <ac:chgData name="Laura Mendes" userId="0115b15547ada1d5" providerId="LiveId" clId="{782F632F-85B2-4E03-A717-E0D5577E521A}" dt="2022-12-12T16:45:49.422" v="3067" actId="20577"/>
          <ac:spMkLst>
            <pc:docMk/>
            <pc:sldMk cId="3862261468" sldId="320"/>
            <ac:spMk id="22" creationId="{29C73651-CF0A-CE72-980E-4A23F1C6A537}"/>
          </ac:spMkLst>
        </pc:spChg>
        <pc:spChg chg="del">
          <ac:chgData name="Laura Mendes" userId="0115b15547ada1d5" providerId="LiveId" clId="{782F632F-85B2-4E03-A717-E0D5577E521A}" dt="2022-12-10T10:20:36.997" v="1281" actId="478"/>
          <ac:spMkLst>
            <pc:docMk/>
            <pc:sldMk cId="3862261468" sldId="320"/>
            <ac:spMk id="22" creationId="{C08F0E26-5879-E809-3297-3ED802FE0557}"/>
          </ac:spMkLst>
        </pc:spChg>
        <pc:spChg chg="mod">
          <ac:chgData name="Laura Mendes" userId="0115b15547ada1d5" providerId="LiveId" clId="{782F632F-85B2-4E03-A717-E0D5577E521A}" dt="2022-12-10T10:36:50.951" v="1602" actId="14100"/>
          <ac:spMkLst>
            <pc:docMk/>
            <pc:sldMk cId="3862261468" sldId="320"/>
            <ac:spMk id="23" creationId="{E354C2F5-5367-532A-2B23-9453379ED4F1}"/>
          </ac:spMkLst>
        </pc:spChg>
        <pc:spChg chg="mod">
          <ac:chgData name="Laura Mendes" userId="0115b15547ada1d5" providerId="LiveId" clId="{782F632F-85B2-4E03-A717-E0D5577E521A}" dt="2022-12-10T10:38:54.536" v="1627" actId="207"/>
          <ac:spMkLst>
            <pc:docMk/>
            <pc:sldMk cId="3862261468" sldId="320"/>
            <ac:spMk id="24" creationId="{C732F7E7-201F-CF3F-D77E-0EE7AD01893B}"/>
          </ac:spMkLst>
        </pc:spChg>
        <pc:spChg chg="mod">
          <ac:chgData name="Laura Mendes" userId="0115b15547ada1d5" providerId="LiveId" clId="{782F632F-85B2-4E03-A717-E0D5577E521A}" dt="2022-12-12T16:43:11.592" v="3038" actId="14100"/>
          <ac:spMkLst>
            <pc:docMk/>
            <pc:sldMk cId="3862261468" sldId="320"/>
            <ac:spMk id="32" creationId="{9676F560-7129-B11E-05D3-4B1F9A872FB4}"/>
          </ac:spMkLst>
        </pc:spChg>
        <pc:spChg chg="add mod">
          <ac:chgData name="Laura Mendes" userId="0115b15547ada1d5" providerId="LiveId" clId="{782F632F-85B2-4E03-A717-E0D5577E521A}" dt="2022-12-13T12:41:28.023" v="4379" actId="14100"/>
          <ac:spMkLst>
            <pc:docMk/>
            <pc:sldMk cId="3862261468" sldId="320"/>
            <ac:spMk id="33" creationId="{933F5887-DE76-2ACB-873B-66B205E524D3}"/>
          </ac:spMkLst>
        </pc:spChg>
        <pc:spChg chg="del">
          <ac:chgData name="Laura Mendes" userId="0115b15547ada1d5" providerId="LiveId" clId="{782F632F-85B2-4E03-A717-E0D5577E521A}" dt="2022-12-10T10:37:54.671" v="1616" actId="478"/>
          <ac:spMkLst>
            <pc:docMk/>
            <pc:sldMk cId="3862261468" sldId="320"/>
            <ac:spMk id="33" creationId="{C155C508-9285-24D3-4F66-CDCF06E167E7}"/>
          </ac:spMkLst>
        </pc:spChg>
        <pc:spChg chg="del mod">
          <ac:chgData name="Laura Mendes" userId="0115b15547ada1d5" providerId="LiveId" clId="{782F632F-85B2-4E03-A717-E0D5577E521A}" dt="2022-12-10T10:37:56.360" v="1617" actId="478"/>
          <ac:spMkLst>
            <pc:docMk/>
            <pc:sldMk cId="3862261468" sldId="320"/>
            <ac:spMk id="34" creationId="{17A46F27-A125-A6E0-B649-7B24EBF4E85D}"/>
          </ac:spMkLst>
        </pc:spChg>
        <pc:spChg chg="add mod">
          <ac:chgData name="Laura Mendes" userId="0115b15547ada1d5" providerId="LiveId" clId="{782F632F-85B2-4E03-A717-E0D5577E521A}" dt="2022-12-13T12:41:34.971" v="4386" actId="1076"/>
          <ac:spMkLst>
            <pc:docMk/>
            <pc:sldMk cId="3862261468" sldId="320"/>
            <ac:spMk id="34" creationId="{58D46AA7-023A-6209-5FF3-7E402EE9D283}"/>
          </ac:spMkLst>
        </pc:spChg>
        <pc:spChg chg="del">
          <ac:chgData name="Laura Mendes" userId="0115b15547ada1d5" providerId="LiveId" clId="{782F632F-85B2-4E03-A717-E0D5577E521A}" dt="2022-12-10T10:20:36.997" v="1281" actId="478"/>
          <ac:spMkLst>
            <pc:docMk/>
            <pc:sldMk cId="3862261468" sldId="320"/>
            <ac:spMk id="35" creationId="{9B12CDA6-4FEB-07A3-9B82-8EFDF7B26081}"/>
          </ac:spMkLst>
        </pc:spChg>
        <pc:spChg chg="del mod">
          <ac:chgData name="Laura Mendes" userId="0115b15547ada1d5" providerId="LiveId" clId="{782F632F-85B2-4E03-A717-E0D5577E521A}" dt="2022-12-10T10:29:12.323" v="1527" actId="478"/>
          <ac:spMkLst>
            <pc:docMk/>
            <pc:sldMk cId="3862261468" sldId="320"/>
            <ac:spMk id="36" creationId="{5EFE32A6-8AC3-E0E8-9CC4-A06C284E701E}"/>
          </ac:spMkLst>
        </pc:spChg>
        <pc:spChg chg="mod">
          <ac:chgData name="Laura Mendes" userId="0115b15547ada1d5" providerId="LiveId" clId="{782F632F-85B2-4E03-A717-E0D5577E521A}" dt="2022-12-10T10:38:22.099" v="1623" actId="207"/>
          <ac:spMkLst>
            <pc:docMk/>
            <pc:sldMk cId="3862261468" sldId="320"/>
            <ac:spMk id="37" creationId="{8819F67C-4BBC-D09A-7339-D3FF4EF83E21}"/>
          </ac:spMkLst>
        </pc:spChg>
        <pc:spChg chg="add mod">
          <ac:chgData name="Laura Mendes" userId="0115b15547ada1d5" providerId="LiveId" clId="{782F632F-85B2-4E03-A717-E0D5577E521A}" dt="2022-12-10T10:31:29.935" v="1539" actId="1076"/>
          <ac:spMkLst>
            <pc:docMk/>
            <pc:sldMk cId="3862261468" sldId="320"/>
            <ac:spMk id="38" creationId="{F86E6A69-2E99-9604-3B4A-C2E5394555A6}"/>
          </ac:spMkLst>
        </pc:spChg>
        <pc:spChg chg="add mod">
          <ac:chgData name="Laura Mendes" userId="0115b15547ada1d5" providerId="LiveId" clId="{782F632F-85B2-4E03-A717-E0D5577E521A}" dt="2022-12-10T10:31:36.521" v="1541" actId="1076"/>
          <ac:spMkLst>
            <pc:docMk/>
            <pc:sldMk cId="3862261468" sldId="320"/>
            <ac:spMk id="39" creationId="{2ED8C260-32B7-89B2-C04E-6982293C8BCE}"/>
          </ac:spMkLst>
        </pc:spChg>
        <pc:spChg chg="add mod">
          <ac:chgData name="Laura Mendes" userId="0115b15547ada1d5" providerId="LiveId" clId="{782F632F-85B2-4E03-A717-E0D5577E521A}" dt="2022-12-10T10:41:24.835" v="1657" actId="1076"/>
          <ac:spMkLst>
            <pc:docMk/>
            <pc:sldMk cId="3862261468" sldId="320"/>
            <ac:spMk id="40" creationId="{4166E76E-CC5E-61F2-C3C8-303FB488D58B}"/>
          </ac:spMkLst>
        </pc:spChg>
        <pc:spChg chg="add mod">
          <ac:chgData name="Laura Mendes" userId="0115b15547ada1d5" providerId="LiveId" clId="{782F632F-85B2-4E03-A717-E0D5577E521A}" dt="2022-12-10T10:38:54.536" v="1627" actId="207"/>
          <ac:spMkLst>
            <pc:docMk/>
            <pc:sldMk cId="3862261468" sldId="320"/>
            <ac:spMk id="41" creationId="{DC48E4F1-24A5-45EB-DD6D-3405DB6B86E9}"/>
          </ac:spMkLst>
        </pc:spChg>
        <pc:spChg chg="add del">
          <ac:chgData name="Laura Mendes" userId="0115b15547ada1d5" providerId="LiveId" clId="{782F632F-85B2-4E03-A717-E0D5577E521A}" dt="2022-12-10T10:38:01.172" v="1620" actId="22"/>
          <ac:spMkLst>
            <pc:docMk/>
            <pc:sldMk cId="3862261468" sldId="320"/>
            <ac:spMk id="43" creationId="{1C44B2F3-E774-FA26-E62B-A54157E71A1C}"/>
          </ac:spMkLst>
        </pc:spChg>
        <pc:spChg chg="add mod ord">
          <ac:chgData name="Laura Mendes" userId="0115b15547ada1d5" providerId="LiveId" clId="{782F632F-85B2-4E03-A717-E0D5577E521A}" dt="2022-12-10T10:40:41.986" v="1644" actId="1076"/>
          <ac:spMkLst>
            <pc:docMk/>
            <pc:sldMk cId="3862261468" sldId="320"/>
            <ac:spMk id="44" creationId="{8A86399D-3EBF-8703-B3E1-D01CC13D6D80}"/>
          </ac:spMkLst>
        </pc:spChg>
        <pc:spChg chg="add mod">
          <ac:chgData name="Laura Mendes" userId="0115b15547ada1d5" providerId="LiveId" clId="{782F632F-85B2-4E03-A717-E0D5577E521A}" dt="2022-12-10T10:40:41.986" v="1644" actId="1076"/>
          <ac:spMkLst>
            <pc:docMk/>
            <pc:sldMk cId="3862261468" sldId="320"/>
            <ac:spMk id="45" creationId="{D2FE0461-F994-422C-C0C7-0D214E9F9CA9}"/>
          </ac:spMkLst>
        </pc:spChg>
        <pc:spChg chg="add mod">
          <ac:chgData name="Laura Mendes" userId="0115b15547ada1d5" providerId="LiveId" clId="{782F632F-85B2-4E03-A717-E0D5577E521A}" dt="2022-12-10T10:43:11.631" v="1685" actId="1038"/>
          <ac:spMkLst>
            <pc:docMk/>
            <pc:sldMk cId="3862261468" sldId="320"/>
            <ac:spMk id="46" creationId="{C2917B7B-8024-3CBB-D6E5-BCB3CEBFF77E}"/>
          </ac:spMkLst>
        </pc:spChg>
      </pc:sldChg>
      <pc:sldChg chg="addSp delSp modSp del mod modAnim">
        <pc:chgData name="Laura Mendes" userId="0115b15547ada1d5" providerId="LiveId" clId="{782F632F-85B2-4E03-A717-E0D5577E521A}" dt="2022-12-12T16:15:55.090" v="2442" actId="47"/>
        <pc:sldMkLst>
          <pc:docMk/>
          <pc:sldMk cId="1082764721" sldId="321"/>
        </pc:sldMkLst>
        <pc:spChg chg="mod">
          <ac:chgData name="Laura Mendes" userId="0115b15547ada1d5" providerId="LiveId" clId="{782F632F-85B2-4E03-A717-E0D5577E521A}" dt="2022-12-10T10:16:33.981" v="1233" actId="20577"/>
          <ac:spMkLst>
            <pc:docMk/>
            <pc:sldMk cId="1082764721" sldId="321"/>
            <ac:spMk id="2" creationId="{8CD8D8C9-A73E-1871-0E08-669240D7B96F}"/>
          </ac:spMkLst>
        </pc:spChg>
        <pc:spChg chg="add del mod">
          <ac:chgData name="Laura Mendes" userId="0115b15547ada1d5" providerId="LiveId" clId="{782F632F-85B2-4E03-A717-E0D5577E521A}" dt="2022-12-10T10:14:44.140" v="1196" actId="478"/>
          <ac:spMkLst>
            <pc:docMk/>
            <pc:sldMk cId="1082764721" sldId="321"/>
            <ac:spMk id="3" creationId="{F10355F6-3F60-2C92-AFD7-CD287AB7CA63}"/>
          </ac:spMkLst>
        </pc:spChg>
        <pc:spChg chg="add mod">
          <ac:chgData name="Laura Mendes" userId="0115b15547ada1d5" providerId="LiveId" clId="{782F632F-85B2-4E03-A717-E0D5577E521A}" dt="2022-12-12T16:06:18.815" v="2393" actId="1076"/>
          <ac:spMkLst>
            <pc:docMk/>
            <pc:sldMk cId="1082764721" sldId="321"/>
            <ac:spMk id="3" creationId="{F7A5C127-F8CA-C853-3D67-DE4F741FBB05}"/>
          </ac:spMkLst>
        </pc:spChg>
        <pc:spChg chg="add del mod">
          <ac:chgData name="Laura Mendes" userId="0115b15547ada1d5" providerId="LiveId" clId="{782F632F-85B2-4E03-A717-E0D5577E521A}" dt="2022-12-10T10:11:27.365" v="1124" actId="478"/>
          <ac:spMkLst>
            <pc:docMk/>
            <pc:sldMk cId="1082764721" sldId="321"/>
            <ac:spMk id="4" creationId="{796E0CA7-4453-C92E-AA81-E434CA42685D}"/>
          </ac:spMkLst>
        </pc:spChg>
        <pc:spChg chg="add mod">
          <ac:chgData name="Laura Mendes" userId="0115b15547ada1d5" providerId="LiveId" clId="{782F632F-85B2-4E03-A717-E0D5577E521A}" dt="2022-12-10T10:16:02.758" v="1221" actId="1076"/>
          <ac:spMkLst>
            <pc:docMk/>
            <pc:sldMk cId="1082764721" sldId="321"/>
            <ac:spMk id="5" creationId="{675A5FAB-C8F0-8A54-8797-732CB9742118}"/>
          </ac:spMkLst>
        </pc:spChg>
        <pc:spChg chg="add mod">
          <ac:chgData name="Laura Mendes" userId="0115b15547ada1d5" providerId="LiveId" clId="{782F632F-85B2-4E03-A717-E0D5577E521A}" dt="2022-12-10T10:16:02.758" v="1221" actId="1076"/>
          <ac:spMkLst>
            <pc:docMk/>
            <pc:sldMk cId="1082764721" sldId="321"/>
            <ac:spMk id="6" creationId="{07B3AB1E-8DFE-E735-6D29-164C76784B50}"/>
          </ac:spMkLst>
        </pc:spChg>
        <pc:spChg chg="add del mod">
          <ac:chgData name="Laura Mendes" userId="0115b15547ada1d5" providerId="LiveId" clId="{782F632F-85B2-4E03-A717-E0D5577E521A}" dt="2022-12-10T10:15:26.326" v="1207" actId="21"/>
          <ac:spMkLst>
            <pc:docMk/>
            <pc:sldMk cId="1082764721" sldId="321"/>
            <ac:spMk id="7" creationId="{8A3320BB-0AD1-2D5B-2AB8-94DFD7E94AD0}"/>
          </ac:spMkLst>
        </pc:spChg>
        <pc:spChg chg="del">
          <ac:chgData name="Laura Mendes" userId="0115b15547ada1d5" providerId="LiveId" clId="{782F632F-85B2-4E03-A717-E0D5577E521A}" dt="2022-12-10T10:17:00.623" v="1236" actId="478"/>
          <ac:spMkLst>
            <pc:docMk/>
            <pc:sldMk cId="1082764721" sldId="321"/>
            <ac:spMk id="8" creationId="{D65D180B-D761-39CA-9C21-B7E1A7187FAE}"/>
          </ac:spMkLst>
        </pc:spChg>
        <pc:spChg chg="add mod">
          <ac:chgData name="Laura Mendes" userId="0115b15547ada1d5" providerId="LiveId" clId="{782F632F-85B2-4E03-A717-E0D5577E521A}" dt="2022-12-10T10:17:55.886" v="1247" actId="1076"/>
          <ac:spMkLst>
            <pc:docMk/>
            <pc:sldMk cId="1082764721" sldId="321"/>
            <ac:spMk id="9" creationId="{680E5AAF-3E0F-5E8E-14B9-1BADCEB6F543}"/>
          </ac:spMkLst>
        </pc:spChg>
        <pc:spChg chg="add mod">
          <ac:chgData name="Laura Mendes" userId="0115b15547ada1d5" providerId="LiveId" clId="{782F632F-85B2-4E03-A717-E0D5577E521A}" dt="2022-12-10T10:17:55.886" v="1247" actId="1076"/>
          <ac:spMkLst>
            <pc:docMk/>
            <pc:sldMk cId="1082764721" sldId="321"/>
            <ac:spMk id="10" creationId="{70DB81CA-CEB2-D5F0-D332-062FDC712E33}"/>
          </ac:spMkLst>
        </pc:spChg>
        <pc:spChg chg="add mod">
          <ac:chgData name="Laura Mendes" userId="0115b15547ada1d5" providerId="LiveId" clId="{782F632F-85B2-4E03-A717-E0D5577E521A}" dt="2022-12-10T10:17:55.886" v="1247" actId="1076"/>
          <ac:spMkLst>
            <pc:docMk/>
            <pc:sldMk cId="1082764721" sldId="321"/>
            <ac:spMk id="11" creationId="{95E26C0D-4483-9C7A-9990-7B81CF7AD3F4}"/>
          </ac:spMkLst>
        </pc:spChg>
        <pc:spChg chg="add mod">
          <ac:chgData name="Laura Mendes" userId="0115b15547ada1d5" providerId="LiveId" clId="{782F632F-85B2-4E03-A717-E0D5577E521A}" dt="2022-12-10T10:17:55.886" v="1247" actId="1076"/>
          <ac:spMkLst>
            <pc:docMk/>
            <pc:sldMk cId="1082764721" sldId="321"/>
            <ac:spMk id="12" creationId="{0AFD8236-98C3-5CD3-2855-3CFCFDF70D2E}"/>
          </ac:spMkLst>
        </pc:spChg>
        <pc:spChg chg="add mod">
          <ac:chgData name="Laura Mendes" userId="0115b15547ada1d5" providerId="LiveId" clId="{782F632F-85B2-4E03-A717-E0D5577E521A}" dt="2022-12-10T10:17:55.886" v="1247" actId="1076"/>
          <ac:spMkLst>
            <pc:docMk/>
            <pc:sldMk cId="1082764721" sldId="321"/>
            <ac:spMk id="13" creationId="{F35512EB-225A-8930-A422-0FC744FE3BA7}"/>
          </ac:spMkLst>
        </pc:spChg>
        <pc:spChg chg="add mod">
          <ac:chgData name="Laura Mendes" userId="0115b15547ada1d5" providerId="LiveId" clId="{782F632F-85B2-4E03-A717-E0D5577E521A}" dt="2022-12-12T16:10:57.562" v="2418" actId="1076"/>
          <ac:spMkLst>
            <pc:docMk/>
            <pc:sldMk cId="1082764721" sldId="321"/>
            <ac:spMk id="14" creationId="{0EC20502-8A61-FB8F-3475-A7EB409959D4}"/>
          </ac:spMkLst>
        </pc:spChg>
        <pc:spChg chg="del">
          <ac:chgData name="Laura Mendes" userId="0115b15547ada1d5" providerId="LiveId" clId="{782F632F-85B2-4E03-A717-E0D5577E521A}" dt="2022-12-10T10:11:03.871" v="1119" actId="478"/>
          <ac:spMkLst>
            <pc:docMk/>
            <pc:sldMk cId="1082764721" sldId="321"/>
            <ac:spMk id="47" creationId="{8177CBD6-8CCA-7522-9CA2-882F50006C11}"/>
          </ac:spMkLst>
        </pc:spChg>
        <pc:spChg chg="del">
          <ac:chgData name="Laura Mendes" userId="0115b15547ada1d5" providerId="LiveId" clId="{782F632F-85B2-4E03-A717-E0D5577E521A}" dt="2022-12-10T10:10:40.145" v="1115" actId="21"/>
          <ac:spMkLst>
            <pc:docMk/>
            <pc:sldMk cId="1082764721" sldId="321"/>
            <ac:spMk id="49" creationId="{23551883-9956-926A-6256-2EEE314086BB}"/>
          </ac:spMkLst>
        </pc:spChg>
        <pc:spChg chg="del mod">
          <ac:chgData name="Laura Mendes" userId="0115b15547ada1d5" providerId="LiveId" clId="{782F632F-85B2-4E03-A717-E0D5577E521A}" dt="2022-12-10T10:14:44.140" v="1196" actId="478"/>
          <ac:spMkLst>
            <pc:docMk/>
            <pc:sldMk cId="1082764721" sldId="321"/>
            <ac:spMk id="52" creationId="{819AB4F4-60E3-80AA-9422-DE9321329631}"/>
          </ac:spMkLst>
        </pc:spChg>
        <pc:grpChg chg="del">
          <ac:chgData name="Laura Mendes" userId="0115b15547ada1d5" providerId="LiveId" clId="{782F632F-85B2-4E03-A717-E0D5577E521A}" dt="2022-12-10T10:14:51.523" v="1198" actId="478"/>
          <ac:grpSpMkLst>
            <pc:docMk/>
            <pc:sldMk cId="1082764721" sldId="321"/>
            <ac:grpSpMk id="45" creationId="{362B2B74-BDF8-8D8E-1C43-ED9761247D55}"/>
          </ac:grpSpMkLst>
        </pc:grpChg>
      </pc:sldChg>
      <pc:sldChg chg="addSp modSp mod modAnim">
        <pc:chgData name="Laura Mendes" userId="0115b15547ada1d5" providerId="LiveId" clId="{782F632F-85B2-4E03-A717-E0D5577E521A}" dt="2022-12-10T10:10:18.100" v="1114"/>
        <pc:sldMkLst>
          <pc:docMk/>
          <pc:sldMk cId="1828868442" sldId="323"/>
        </pc:sldMkLst>
        <pc:spChg chg="add mod">
          <ac:chgData name="Laura Mendes" userId="0115b15547ada1d5" providerId="LiveId" clId="{782F632F-85B2-4E03-A717-E0D5577E521A}" dt="2022-12-10T09:30:55.543" v="274" actId="1076"/>
          <ac:spMkLst>
            <pc:docMk/>
            <pc:sldMk cId="1828868442" sldId="323"/>
            <ac:spMk id="3" creationId="{B6A60D95-B13E-F850-879D-36B861334D90}"/>
          </ac:spMkLst>
        </pc:spChg>
        <pc:spChg chg="mod">
          <ac:chgData name="Laura Mendes" userId="0115b15547ada1d5" providerId="LiveId" clId="{782F632F-85B2-4E03-A717-E0D5577E521A}" dt="2022-12-10T09:30:55.543" v="274" actId="1076"/>
          <ac:spMkLst>
            <pc:docMk/>
            <pc:sldMk cId="1828868442" sldId="323"/>
            <ac:spMk id="16" creationId="{89BE4792-849C-61A7-C801-53BE3FB4B0B4}"/>
          </ac:spMkLst>
        </pc:spChg>
        <pc:spChg chg="mod">
          <ac:chgData name="Laura Mendes" userId="0115b15547ada1d5" providerId="LiveId" clId="{782F632F-85B2-4E03-A717-E0D5577E521A}" dt="2022-12-10T09:30:55.543" v="274" actId="1076"/>
          <ac:spMkLst>
            <pc:docMk/>
            <pc:sldMk cId="1828868442" sldId="323"/>
            <ac:spMk id="17" creationId="{3601C108-8924-E814-F83B-A41DE437FD58}"/>
          </ac:spMkLst>
        </pc:spChg>
        <pc:spChg chg="mod">
          <ac:chgData name="Laura Mendes" userId="0115b15547ada1d5" providerId="LiveId" clId="{782F632F-85B2-4E03-A717-E0D5577E521A}" dt="2022-12-10T09:30:55.543" v="274" actId="1076"/>
          <ac:spMkLst>
            <pc:docMk/>
            <pc:sldMk cId="1828868442" sldId="323"/>
            <ac:spMk id="18" creationId="{686E34C4-1C65-3E40-1ABD-E426B625B329}"/>
          </ac:spMkLst>
        </pc:spChg>
        <pc:spChg chg="mod">
          <ac:chgData name="Laura Mendes" userId="0115b15547ada1d5" providerId="LiveId" clId="{782F632F-85B2-4E03-A717-E0D5577E521A}" dt="2022-12-10T09:30:55.543" v="274" actId="1076"/>
          <ac:spMkLst>
            <pc:docMk/>
            <pc:sldMk cId="1828868442" sldId="323"/>
            <ac:spMk id="19" creationId="{C18BD7C4-8C85-F62C-2E94-735B60C99492}"/>
          </ac:spMkLst>
        </pc:spChg>
      </pc:sldChg>
      <pc:sldChg chg="addSp delSp modSp mod modAnim">
        <pc:chgData name="Laura Mendes" userId="0115b15547ada1d5" providerId="LiveId" clId="{782F632F-85B2-4E03-A717-E0D5577E521A}" dt="2022-12-13T12:42:38.890" v="4411"/>
        <pc:sldMkLst>
          <pc:docMk/>
          <pc:sldMk cId="353158288" sldId="324"/>
        </pc:sldMkLst>
        <pc:spChg chg="add mod">
          <ac:chgData name="Laura Mendes" userId="0115b15547ada1d5" providerId="LiveId" clId="{782F632F-85B2-4E03-A717-E0D5577E521A}" dt="2022-12-10T18:53:25.194" v="1939" actId="20577"/>
          <ac:spMkLst>
            <pc:docMk/>
            <pc:sldMk cId="353158288" sldId="324"/>
            <ac:spMk id="3" creationId="{4999EEA7-A4E3-D096-9D0B-1C77656289FD}"/>
          </ac:spMkLst>
        </pc:spChg>
        <pc:spChg chg="add mod">
          <ac:chgData name="Laura Mendes" userId="0115b15547ada1d5" providerId="LiveId" clId="{782F632F-85B2-4E03-A717-E0D5577E521A}" dt="2022-12-10T18:55:41.391" v="2056" actId="20577"/>
          <ac:spMkLst>
            <pc:docMk/>
            <pc:sldMk cId="353158288" sldId="324"/>
            <ac:spMk id="4" creationId="{3C04DB63-14E1-8667-B880-773AA81843D6}"/>
          </ac:spMkLst>
        </pc:spChg>
        <pc:spChg chg="add del mod">
          <ac:chgData name="Laura Mendes" userId="0115b15547ada1d5" providerId="LiveId" clId="{782F632F-85B2-4E03-A717-E0D5577E521A}" dt="2022-12-10T18:57:08.571" v="2098" actId="478"/>
          <ac:spMkLst>
            <pc:docMk/>
            <pc:sldMk cId="353158288" sldId="324"/>
            <ac:spMk id="5" creationId="{7DEDD71A-258A-9555-FB3C-BE0F438A4C5C}"/>
          </ac:spMkLst>
        </pc:spChg>
        <pc:spChg chg="add mod">
          <ac:chgData name="Laura Mendes" userId="0115b15547ada1d5" providerId="LiveId" clId="{782F632F-85B2-4E03-A717-E0D5577E521A}" dt="2022-12-13T12:42:34.948" v="4410" actId="20577"/>
          <ac:spMkLst>
            <pc:docMk/>
            <pc:sldMk cId="353158288" sldId="324"/>
            <ac:spMk id="5" creationId="{96A0DDCD-776D-0D87-737A-7D58B875CFCF}"/>
          </ac:spMkLst>
        </pc:spChg>
        <pc:spChg chg="add mod">
          <ac:chgData name="Laura Mendes" userId="0115b15547ada1d5" providerId="LiveId" clId="{782F632F-85B2-4E03-A717-E0D5577E521A}" dt="2022-12-10T19:19:46.808" v="2377" actId="20577"/>
          <ac:spMkLst>
            <pc:docMk/>
            <pc:sldMk cId="353158288" sldId="324"/>
            <ac:spMk id="6" creationId="{C964B891-8F8A-7271-50C3-D96DC550BA0C}"/>
          </ac:spMkLst>
        </pc:spChg>
        <pc:spChg chg="mod">
          <ac:chgData name="Laura Mendes" userId="0115b15547ada1d5" providerId="LiveId" clId="{782F632F-85B2-4E03-A717-E0D5577E521A}" dt="2022-12-10T18:53:51.988" v="1972" actId="113"/>
          <ac:spMkLst>
            <pc:docMk/>
            <pc:sldMk cId="353158288" sldId="324"/>
            <ac:spMk id="7" creationId="{0DA39FF3-7210-BE50-9D87-9E3D3A15E9DB}"/>
          </ac:spMkLst>
        </pc:spChg>
        <pc:spChg chg="add del mod">
          <ac:chgData name="Laura Mendes" userId="0115b15547ada1d5" providerId="LiveId" clId="{782F632F-85B2-4E03-A717-E0D5577E521A}" dt="2022-12-10T19:15:10.204" v="2303" actId="478"/>
          <ac:spMkLst>
            <pc:docMk/>
            <pc:sldMk cId="353158288" sldId="324"/>
            <ac:spMk id="8" creationId="{47BD6032-2D19-2B7B-4D9D-61E2A474111E}"/>
          </ac:spMkLst>
        </pc:spChg>
        <pc:spChg chg="mod">
          <ac:chgData name="Laura Mendes" userId="0115b15547ada1d5" providerId="LiveId" clId="{782F632F-85B2-4E03-A717-E0D5577E521A}" dt="2022-12-10T18:54:07.340" v="1983" actId="20577"/>
          <ac:spMkLst>
            <pc:docMk/>
            <pc:sldMk cId="353158288" sldId="324"/>
            <ac:spMk id="10" creationId="{6CC36998-4DD7-7EE3-60B6-4E0FC78AAD5F}"/>
          </ac:spMkLst>
        </pc:spChg>
        <pc:spChg chg="mod">
          <ac:chgData name="Laura Mendes" userId="0115b15547ada1d5" providerId="LiveId" clId="{782F632F-85B2-4E03-A717-E0D5577E521A}" dt="2022-12-12T17:29:37.050" v="3304" actId="20577"/>
          <ac:spMkLst>
            <pc:docMk/>
            <pc:sldMk cId="353158288" sldId="324"/>
            <ac:spMk id="11" creationId="{1E600C84-3A6A-FD65-AD96-C3450DAD4DA2}"/>
          </ac:spMkLst>
        </pc:spChg>
        <pc:spChg chg="mod">
          <ac:chgData name="Laura Mendes" userId="0115b15547ada1d5" providerId="LiveId" clId="{782F632F-85B2-4E03-A717-E0D5577E521A}" dt="2022-12-10T18:41:31.896" v="1763" actId="20577"/>
          <ac:spMkLst>
            <pc:docMk/>
            <pc:sldMk cId="353158288" sldId="324"/>
            <ac:spMk id="12" creationId="{E9D32758-5293-7165-FCD0-81A7B398AF99}"/>
          </ac:spMkLst>
        </pc:spChg>
        <pc:spChg chg="mod">
          <ac:chgData name="Laura Mendes" userId="0115b15547ada1d5" providerId="LiveId" clId="{782F632F-85B2-4E03-A717-E0D5577E521A}" dt="2022-12-10T18:54:10.632" v="1987" actId="20577"/>
          <ac:spMkLst>
            <pc:docMk/>
            <pc:sldMk cId="353158288" sldId="324"/>
            <ac:spMk id="15" creationId="{B5A9E592-A89F-6DD0-8694-9FEF74B3143B}"/>
          </ac:spMkLst>
        </pc:spChg>
        <pc:spChg chg="mod">
          <ac:chgData name="Laura Mendes" userId="0115b15547ada1d5" providerId="LiveId" clId="{782F632F-85B2-4E03-A717-E0D5577E521A}" dt="2022-12-10T18:49:08.676" v="1847" actId="1076"/>
          <ac:spMkLst>
            <pc:docMk/>
            <pc:sldMk cId="353158288" sldId="324"/>
            <ac:spMk id="17" creationId="{3601C108-8924-E814-F83B-A41DE437FD58}"/>
          </ac:spMkLst>
        </pc:spChg>
        <pc:spChg chg="mod">
          <ac:chgData name="Laura Mendes" userId="0115b15547ada1d5" providerId="LiveId" clId="{782F632F-85B2-4E03-A717-E0D5577E521A}" dt="2022-12-10T18:49:05.421" v="1846" actId="1076"/>
          <ac:spMkLst>
            <pc:docMk/>
            <pc:sldMk cId="353158288" sldId="324"/>
            <ac:spMk id="19" creationId="{C18BD7C4-8C85-F62C-2E94-735B60C99492}"/>
          </ac:spMkLst>
        </pc:spChg>
      </pc:sldChg>
      <pc:sldChg chg="addSp delSp modSp del mod delAnim modAnim">
        <pc:chgData name="Laura Mendes" userId="0115b15547ada1d5" providerId="LiveId" clId="{782F632F-85B2-4E03-A717-E0D5577E521A}" dt="2022-12-10T09:28:21.121" v="236" actId="47"/>
        <pc:sldMkLst>
          <pc:docMk/>
          <pc:sldMk cId="1559370584" sldId="325"/>
        </pc:sldMkLst>
        <pc:spChg chg="del mod">
          <ac:chgData name="Laura Mendes" userId="0115b15547ada1d5" providerId="LiveId" clId="{782F632F-85B2-4E03-A717-E0D5577E521A}" dt="2022-12-09T16:50:15.682" v="158" actId="478"/>
          <ac:spMkLst>
            <pc:docMk/>
            <pc:sldMk cId="1559370584" sldId="325"/>
            <ac:spMk id="8" creationId="{DF9918F7-75D1-6181-A934-B806F4BC6B65}"/>
          </ac:spMkLst>
        </pc:spChg>
        <pc:spChg chg="mod">
          <ac:chgData name="Laura Mendes" userId="0115b15547ada1d5" providerId="LiveId" clId="{782F632F-85B2-4E03-A717-E0D5577E521A}" dt="2022-12-09T16:55:53.534" v="162" actId="1076"/>
          <ac:spMkLst>
            <pc:docMk/>
            <pc:sldMk cId="1559370584" sldId="325"/>
            <ac:spMk id="9" creationId="{607786F6-CE9C-46D7-FF0C-AED3CA6DEA12}"/>
          </ac:spMkLst>
        </pc:spChg>
        <pc:spChg chg="del mod">
          <ac:chgData name="Laura Mendes" userId="0115b15547ada1d5" providerId="LiveId" clId="{782F632F-85B2-4E03-A717-E0D5577E521A}" dt="2022-12-09T16:50:15.682" v="158" actId="478"/>
          <ac:spMkLst>
            <pc:docMk/>
            <pc:sldMk cId="1559370584" sldId="325"/>
            <ac:spMk id="15" creationId="{0452F76F-1DB4-A219-58A8-9AA58B3B6AA8}"/>
          </ac:spMkLst>
        </pc:spChg>
        <pc:spChg chg="del mod">
          <ac:chgData name="Laura Mendes" userId="0115b15547ada1d5" providerId="LiveId" clId="{782F632F-85B2-4E03-A717-E0D5577E521A}" dt="2022-12-09T16:50:15.682" v="158" actId="478"/>
          <ac:spMkLst>
            <pc:docMk/>
            <pc:sldMk cId="1559370584" sldId="325"/>
            <ac:spMk id="16" creationId="{169179D4-9E5D-088A-8167-9B328968C25C}"/>
          </ac:spMkLst>
        </pc:spChg>
        <pc:spChg chg="add mod">
          <ac:chgData name="Laura Mendes" userId="0115b15547ada1d5" providerId="LiveId" clId="{782F632F-85B2-4E03-A717-E0D5577E521A}" dt="2022-12-10T09:26:06.010" v="193" actId="14100"/>
          <ac:spMkLst>
            <pc:docMk/>
            <pc:sldMk cId="1559370584" sldId="325"/>
            <ac:spMk id="19" creationId="{1A919B63-9D56-E0F2-76F1-C4A71FF08FE1}"/>
          </ac:spMkLst>
        </pc:spChg>
        <pc:spChg chg="mod">
          <ac:chgData name="Laura Mendes" userId="0115b15547ada1d5" providerId="LiveId" clId="{782F632F-85B2-4E03-A717-E0D5577E521A}" dt="2022-12-10T09:22:27.673" v="171" actId="403"/>
          <ac:spMkLst>
            <pc:docMk/>
            <pc:sldMk cId="1559370584" sldId="325"/>
            <ac:spMk id="20" creationId="{FA539953-5A39-11E1-086C-E20443C60528}"/>
          </ac:spMkLst>
        </pc:spChg>
        <pc:spChg chg="mod">
          <ac:chgData name="Laura Mendes" userId="0115b15547ada1d5" providerId="LiveId" clId="{782F632F-85B2-4E03-A717-E0D5577E521A}" dt="2022-12-10T09:26:14.804" v="195" actId="14100"/>
          <ac:spMkLst>
            <pc:docMk/>
            <pc:sldMk cId="1559370584" sldId="325"/>
            <ac:spMk id="21" creationId="{23C8EF9D-33AF-76A4-44C8-AD5A3B0EECD3}"/>
          </ac:spMkLst>
        </pc:spChg>
        <pc:spChg chg="del mod">
          <ac:chgData name="Laura Mendes" userId="0115b15547ada1d5" providerId="LiveId" clId="{782F632F-85B2-4E03-A717-E0D5577E521A}" dt="2022-12-09T16:50:15.682" v="158" actId="478"/>
          <ac:spMkLst>
            <pc:docMk/>
            <pc:sldMk cId="1559370584" sldId="325"/>
            <ac:spMk id="22" creationId="{2271B98E-07A2-E68B-437A-67C4A9EA39F9}"/>
          </ac:spMkLst>
        </pc:spChg>
        <pc:spChg chg="mod">
          <ac:chgData name="Laura Mendes" userId="0115b15547ada1d5" providerId="LiveId" clId="{782F632F-85B2-4E03-A717-E0D5577E521A}" dt="2022-12-10T09:26:49.251" v="203" actId="14100"/>
          <ac:spMkLst>
            <pc:docMk/>
            <pc:sldMk cId="1559370584" sldId="325"/>
            <ac:spMk id="23" creationId="{E354C2F5-5367-532A-2B23-9453379ED4F1}"/>
          </ac:spMkLst>
        </pc:spChg>
        <pc:spChg chg="mod">
          <ac:chgData name="Laura Mendes" userId="0115b15547ada1d5" providerId="LiveId" clId="{782F632F-85B2-4E03-A717-E0D5577E521A}" dt="2022-12-10T09:26:39.186" v="200" actId="14100"/>
          <ac:spMkLst>
            <pc:docMk/>
            <pc:sldMk cId="1559370584" sldId="325"/>
            <ac:spMk id="24" creationId="{C732F7E7-201F-CF3F-D77E-0EE7AD01893B}"/>
          </ac:spMkLst>
        </pc:spChg>
        <pc:spChg chg="mod">
          <ac:chgData name="Laura Mendes" userId="0115b15547ada1d5" providerId="LiveId" clId="{782F632F-85B2-4E03-A717-E0D5577E521A}" dt="2022-12-10T09:25:44.678" v="189" actId="1076"/>
          <ac:spMkLst>
            <pc:docMk/>
            <pc:sldMk cId="1559370584" sldId="325"/>
            <ac:spMk id="32" creationId="{9676F560-7129-B11E-05D3-4B1F9A872FB4}"/>
          </ac:spMkLst>
        </pc:spChg>
        <pc:spChg chg="del mod">
          <ac:chgData name="Laura Mendes" userId="0115b15547ada1d5" providerId="LiveId" clId="{782F632F-85B2-4E03-A717-E0D5577E521A}" dt="2022-12-09T16:50:15.682" v="158" actId="478"/>
          <ac:spMkLst>
            <pc:docMk/>
            <pc:sldMk cId="1559370584" sldId="325"/>
            <ac:spMk id="35" creationId="{EEFC260C-4BB4-BD57-8995-A5512ECDC874}"/>
          </ac:spMkLst>
        </pc:spChg>
        <pc:spChg chg="add mod">
          <ac:chgData name="Laura Mendes" userId="0115b15547ada1d5" providerId="LiveId" clId="{782F632F-85B2-4E03-A717-E0D5577E521A}" dt="2022-12-10T09:26:41.784" v="201" actId="14100"/>
          <ac:spMkLst>
            <pc:docMk/>
            <pc:sldMk cId="1559370584" sldId="325"/>
            <ac:spMk id="36" creationId="{90D76C47-D3D3-9E23-7CDE-1A1462A936EC}"/>
          </ac:spMkLst>
        </pc:spChg>
        <pc:spChg chg="add mod">
          <ac:chgData name="Laura Mendes" userId="0115b15547ada1d5" providerId="LiveId" clId="{782F632F-85B2-4E03-A717-E0D5577E521A}" dt="2022-12-10T09:26:53.797" v="205" actId="14100"/>
          <ac:spMkLst>
            <pc:docMk/>
            <pc:sldMk cId="1559370584" sldId="325"/>
            <ac:spMk id="37" creationId="{0127C976-D804-D106-6E9F-A6048147B2FA}"/>
          </ac:spMkLst>
        </pc:spChg>
        <pc:spChg chg="add mod">
          <ac:chgData name="Laura Mendes" userId="0115b15547ada1d5" providerId="LiveId" clId="{782F632F-85B2-4E03-A717-E0D5577E521A}" dt="2022-12-10T09:26:25.531" v="198" actId="14100"/>
          <ac:spMkLst>
            <pc:docMk/>
            <pc:sldMk cId="1559370584" sldId="325"/>
            <ac:spMk id="38" creationId="{90E26CFA-DF4F-C7C1-A7E7-C64EFACE759C}"/>
          </ac:spMkLst>
        </pc:spChg>
        <pc:spChg chg="add mod">
          <ac:chgData name="Laura Mendes" userId="0115b15547ada1d5" providerId="LiveId" clId="{782F632F-85B2-4E03-A717-E0D5577E521A}" dt="2022-12-10T09:26:19.637" v="196" actId="14100"/>
          <ac:spMkLst>
            <pc:docMk/>
            <pc:sldMk cId="1559370584" sldId="325"/>
            <ac:spMk id="39" creationId="{A18B42C1-89A5-DB94-188D-FC885B03086F}"/>
          </ac:spMkLst>
        </pc:spChg>
        <pc:picChg chg="add mod">
          <ac:chgData name="Laura Mendes" userId="0115b15547ada1d5" providerId="LiveId" clId="{782F632F-85B2-4E03-A717-E0D5577E521A}" dt="2022-12-09T16:56:07.841" v="163"/>
          <ac:picMkLst>
            <pc:docMk/>
            <pc:sldMk cId="1559370584" sldId="325"/>
            <ac:picMk id="40" creationId="{786DFB7A-28B2-82AF-2A3A-52EF9BF20871}"/>
          </ac:picMkLst>
        </pc:picChg>
      </pc:sldChg>
      <pc:sldChg chg="addSp delSp modSp del mod delAnim modAnim">
        <pc:chgData name="Laura Mendes" userId="0115b15547ada1d5" providerId="LiveId" clId="{782F632F-85B2-4E03-A717-E0D5577E521A}" dt="2022-12-10T09:27:08.240" v="209" actId="47"/>
        <pc:sldMkLst>
          <pc:docMk/>
          <pc:sldMk cId="3705449926" sldId="326"/>
        </pc:sldMkLst>
        <pc:spChg chg="mod">
          <ac:chgData name="Laura Mendes" userId="0115b15547ada1d5" providerId="LiveId" clId="{782F632F-85B2-4E03-A717-E0D5577E521A}" dt="2022-12-09T16:49:26.758" v="150" actId="1076"/>
          <ac:spMkLst>
            <pc:docMk/>
            <pc:sldMk cId="3705449926" sldId="326"/>
            <ac:spMk id="5" creationId="{543B717F-7E73-0041-B822-FD606125A914}"/>
          </ac:spMkLst>
        </pc:spChg>
        <pc:spChg chg="mod">
          <ac:chgData name="Laura Mendes" userId="0115b15547ada1d5" providerId="LiveId" clId="{782F632F-85B2-4E03-A717-E0D5577E521A}" dt="2022-12-09T16:49:58.084" v="157" actId="20577"/>
          <ac:spMkLst>
            <pc:docMk/>
            <pc:sldMk cId="3705449926" sldId="326"/>
            <ac:spMk id="8" creationId="{887477E9-8E92-8454-338F-9D4DE6E59D34}"/>
          </ac:spMkLst>
        </pc:spChg>
        <pc:spChg chg="mod">
          <ac:chgData name="Laura Mendes" userId="0115b15547ada1d5" providerId="LiveId" clId="{782F632F-85B2-4E03-A717-E0D5577E521A}" dt="2022-12-09T16:49:19.847" v="148" actId="1076"/>
          <ac:spMkLst>
            <pc:docMk/>
            <pc:sldMk cId="3705449926" sldId="326"/>
            <ac:spMk id="9" creationId="{607786F6-CE9C-46D7-FF0C-AED3CA6DEA12}"/>
          </ac:spMkLst>
        </pc:spChg>
        <pc:spChg chg="mod">
          <ac:chgData name="Laura Mendes" userId="0115b15547ada1d5" providerId="LiveId" clId="{782F632F-85B2-4E03-A717-E0D5577E521A}" dt="2022-12-09T16:49:24.389" v="149" actId="1076"/>
          <ac:spMkLst>
            <pc:docMk/>
            <pc:sldMk cId="3705449926" sldId="326"/>
            <ac:spMk id="16" creationId="{1481F4EA-6F9A-DEE7-7925-C2CD2EE8AFA5}"/>
          </ac:spMkLst>
        </pc:spChg>
        <pc:spChg chg="mod">
          <ac:chgData name="Laura Mendes" userId="0115b15547ada1d5" providerId="LiveId" clId="{782F632F-85B2-4E03-A717-E0D5577E521A}" dt="2022-12-09T16:49:28.510" v="151" actId="1076"/>
          <ac:spMkLst>
            <pc:docMk/>
            <pc:sldMk cId="3705449926" sldId="326"/>
            <ac:spMk id="19" creationId="{6F61E3F3-DA69-B898-D142-5C6C4E37ADD4}"/>
          </ac:spMkLst>
        </pc:spChg>
        <pc:spChg chg="mod">
          <ac:chgData name="Laura Mendes" userId="0115b15547ada1d5" providerId="LiveId" clId="{782F632F-85B2-4E03-A717-E0D5577E521A}" dt="2022-12-09T16:49:11.812" v="146" actId="1076"/>
          <ac:spMkLst>
            <pc:docMk/>
            <pc:sldMk cId="3705449926" sldId="326"/>
            <ac:spMk id="22" creationId="{C08F0E26-5879-E809-3297-3ED802FE0557}"/>
          </ac:spMkLst>
        </pc:spChg>
        <pc:spChg chg="mod">
          <ac:chgData name="Laura Mendes" userId="0115b15547ada1d5" providerId="LiveId" clId="{782F632F-85B2-4E03-A717-E0D5577E521A}" dt="2022-12-09T16:49:30.713" v="152" actId="1076"/>
          <ac:spMkLst>
            <pc:docMk/>
            <pc:sldMk cId="3705449926" sldId="326"/>
            <ac:spMk id="35" creationId="{9B12CDA6-4FEB-07A3-9B82-8EFDF7B26081}"/>
          </ac:spMkLst>
        </pc:spChg>
        <pc:spChg chg="add del mod">
          <ac:chgData name="Laura Mendes" userId="0115b15547ada1d5" providerId="LiveId" clId="{782F632F-85B2-4E03-A717-E0D5577E521A}" dt="2022-12-09T16:47:54.371" v="123" actId="478"/>
          <ac:spMkLst>
            <pc:docMk/>
            <pc:sldMk cId="3705449926" sldId="326"/>
            <ac:spMk id="37" creationId="{5C2B8184-E425-F942-6CA9-525DEE7AB297}"/>
          </ac:spMkLst>
        </pc:spChg>
        <pc:spChg chg="add del">
          <ac:chgData name="Laura Mendes" userId="0115b15547ada1d5" providerId="LiveId" clId="{782F632F-85B2-4E03-A717-E0D5577E521A}" dt="2022-12-09T16:48:34.761" v="140" actId="11529"/>
          <ac:spMkLst>
            <pc:docMk/>
            <pc:sldMk cId="3705449926" sldId="326"/>
            <ac:spMk id="38" creationId="{6C52D4F4-FF1C-7CEE-482C-A4003B29853A}"/>
          </ac:spMkLst>
        </pc:spChg>
        <pc:spChg chg="add mod">
          <ac:chgData name="Laura Mendes" userId="0115b15547ada1d5" providerId="LiveId" clId="{782F632F-85B2-4E03-A717-E0D5577E521A}" dt="2022-12-09T16:49:48.428" v="155" actId="207"/>
          <ac:spMkLst>
            <pc:docMk/>
            <pc:sldMk cId="3705449926" sldId="326"/>
            <ac:spMk id="39" creationId="{60799897-3CC0-AFDE-D164-A44E53171EAE}"/>
          </ac:spMkLst>
        </pc:spChg>
        <pc:picChg chg="add mod">
          <ac:chgData name="Laura Mendes" userId="0115b15547ada1d5" providerId="LiveId" clId="{782F632F-85B2-4E03-A717-E0D5577E521A}" dt="2022-12-09T16:18:18.612" v="106" actId="1076"/>
          <ac:picMkLst>
            <pc:docMk/>
            <pc:sldMk cId="3705449926" sldId="326"/>
            <ac:picMk id="36" creationId="{DCD4D3A9-75CA-F06B-80B4-87DCB3D8396F}"/>
          </ac:picMkLst>
        </pc:picChg>
      </pc:sldChg>
      <pc:sldChg chg="addSp delSp modSp mod delAnim modAnim modNotesTx">
        <pc:chgData name="Laura Mendes" userId="0115b15547ada1d5" providerId="LiveId" clId="{782F632F-85B2-4E03-A717-E0D5577E521A}" dt="2022-12-13T12:39:09.215" v="4338"/>
        <pc:sldMkLst>
          <pc:docMk/>
          <pc:sldMk cId="2057332204" sldId="327"/>
        </pc:sldMkLst>
        <pc:spChg chg="del mod">
          <ac:chgData name="Laura Mendes" userId="0115b15547ada1d5" providerId="LiveId" clId="{782F632F-85B2-4E03-A717-E0D5577E521A}" dt="2022-12-12T16:55:20.788" v="3141" actId="478"/>
          <ac:spMkLst>
            <pc:docMk/>
            <pc:sldMk cId="2057332204" sldId="327"/>
            <ac:spMk id="11" creationId="{1E600C84-3A6A-FD65-AD96-C3450DAD4DA2}"/>
          </ac:spMkLst>
        </pc:spChg>
        <pc:spChg chg="mod">
          <ac:chgData name="Laura Mendes" userId="0115b15547ada1d5" providerId="LiveId" clId="{782F632F-85B2-4E03-A717-E0D5577E521A}" dt="2022-12-10T19:06:13.126" v="2230" actId="207"/>
          <ac:spMkLst>
            <pc:docMk/>
            <pc:sldMk cId="2057332204" sldId="327"/>
            <ac:spMk id="13" creationId="{CFAE4BFE-2BCC-6A8C-4526-8E91BCCCC154}"/>
          </ac:spMkLst>
        </pc:spChg>
        <pc:spChg chg="mod">
          <ac:chgData name="Laura Mendes" userId="0115b15547ada1d5" providerId="LiveId" clId="{782F632F-85B2-4E03-A717-E0D5577E521A}" dt="2022-12-12T16:10:24.744" v="2416"/>
          <ac:spMkLst>
            <pc:docMk/>
            <pc:sldMk cId="2057332204" sldId="327"/>
            <ac:spMk id="15" creationId="{067EBC06-FC64-40CA-C907-F4F6DFFA8B0F}"/>
          </ac:spMkLst>
        </pc:spChg>
        <pc:spChg chg="mod">
          <ac:chgData name="Laura Mendes" userId="0115b15547ada1d5" providerId="LiveId" clId="{782F632F-85B2-4E03-A717-E0D5577E521A}" dt="2022-12-10T19:04:08.001" v="2223" actId="207"/>
          <ac:spMkLst>
            <pc:docMk/>
            <pc:sldMk cId="2057332204" sldId="327"/>
            <ac:spMk id="20" creationId="{D7389682-681E-AAE3-39BD-73CFE817A7BD}"/>
          </ac:spMkLst>
        </pc:spChg>
        <pc:spChg chg="mod">
          <ac:chgData name="Laura Mendes" userId="0115b15547ada1d5" providerId="LiveId" clId="{782F632F-85B2-4E03-A717-E0D5577E521A}" dt="2022-12-10T19:06:13.126" v="2230" actId="207"/>
          <ac:spMkLst>
            <pc:docMk/>
            <pc:sldMk cId="2057332204" sldId="327"/>
            <ac:spMk id="21" creationId="{B51B0160-F9F0-811B-99C9-8620D66BA29F}"/>
          </ac:spMkLst>
        </pc:spChg>
        <pc:spChg chg="add mod">
          <ac:chgData name="Laura Mendes" userId="0115b15547ada1d5" providerId="LiveId" clId="{782F632F-85B2-4E03-A717-E0D5577E521A}" dt="2022-12-09T10:21:41.687" v="101" actId="113"/>
          <ac:spMkLst>
            <pc:docMk/>
            <pc:sldMk cId="2057332204" sldId="327"/>
            <ac:spMk id="23" creationId="{930B85A5-C46A-B207-0D8C-76985B4F39FC}"/>
          </ac:spMkLst>
        </pc:spChg>
        <pc:spChg chg="add mod">
          <ac:chgData name="Laura Mendes" userId="0115b15547ada1d5" providerId="LiveId" clId="{782F632F-85B2-4E03-A717-E0D5577E521A}" dt="2022-12-12T16:59:01.450" v="3182" actId="20577"/>
          <ac:spMkLst>
            <pc:docMk/>
            <pc:sldMk cId="2057332204" sldId="327"/>
            <ac:spMk id="24" creationId="{78A68CB5-E469-11A3-9245-5DAE15CE2795}"/>
          </ac:spMkLst>
        </pc:spChg>
        <pc:spChg chg="add del mod">
          <ac:chgData name="Laura Mendes" userId="0115b15547ada1d5" providerId="LiveId" clId="{782F632F-85B2-4E03-A717-E0D5577E521A}" dt="2022-12-12T17:00:41.523" v="3187" actId="478"/>
          <ac:spMkLst>
            <pc:docMk/>
            <pc:sldMk cId="2057332204" sldId="327"/>
            <ac:spMk id="25" creationId="{571181C4-D23C-6C27-B179-6EF4CE261C7E}"/>
          </ac:spMkLst>
        </pc:spChg>
        <pc:spChg chg="add del mod">
          <ac:chgData name="Laura Mendes" userId="0115b15547ada1d5" providerId="LiveId" clId="{782F632F-85B2-4E03-A717-E0D5577E521A}" dt="2022-12-12T17:00:44.026" v="3188" actId="478"/>
          <ac:spMkLst>
            <pc:docMk/>
            <pc:sldMk cId="2057332204" sldId="327"/>
            <ac:spMk id="26" creationId="{729486F6-C585-8723-CB0A-2B29109F8B19}"/>
          </ac:spMkLst>
        </pc:spChg>
        <pc:spChg chg="add mod">
          <ac:chgData name="Laura Mendes" userId="0115b15547ada1d5" providerId="LiveId" clId="{782F632F-85B2-4E03-A717-E0D5577E521A}" dt="2022-12-12T17:01:16.380" v="3241" actId="113"/>
          <ac:spMkLst>
            <pc:docMk/>
            <pc:sldMk cId="2057332204" sldId="327"/>
            <ac:spMk id="27" creationId="{2E28CB7B-A81E-5E38-A4AD-2D62438E6F6B}"/>
          </ac:spMkLst>
        </pc:spChg>
        <pc:picChg chg="mod">
          <ac:chgData name="Laura Mendes" userId="0115b15547ada1d5" providerId="LiveId" clId="{782F632F-85B2-4E03-A717-E0D5577E521A}" dt="2022-12-10T19:03:16.812" v="2221" actId="207"/>
          <ac:picMkLst>
            <pc:docMk/>
            <pc:sldMk cId="2057332204" sldId="327"/>
            <ac:picMk id="5" creationId="{6F4D5FAB-52EB-8823-15B9-5CB896698173}"/>
          </ac:picMkLst>
        </pc:picChg>
        <pc:picChg chg="mod">
          <ac:chgData name="Laura Mendes" userId="0115b15547ada1d5" providerId="LiveId" clId="{782F632F-85B2-4E03-A717-E0D5577E521A}" dt="2022-12-10T09:33:49.789" v="294" actId="207"/>
          <ac:picMkLst>
            <pc:docMk/>
            <pc:sldMk cId="2057332204" sldId="327"/>
            <ac:picMk id="6" creationId="{E11F77B6-34E9-352E-F187-28A2E412B9AD}"/>
          </ac:picMkLst>
        </pc:picChg>
        <pc:picChg chg="mod">
          <ac:chgData name="Laura Mendes" userId="0115b15547ada1d5" providerId="LiveId" clId="{782F632F-85B2-4E03-A717-E0D5577E521A}" dt="2022-12-10T19:03:16.812" v="2221" actId="207"/>
          <ac:picMkLst>
            <pc:docMk/>
            <pc:sldMk cId="2057332204" sldId="327"/>
            <ac:picMk id="7" creationId="{EDC8C6D3-889F-F708-70F4-5B162F08F525}"/>
          </ac:picMkLst>
        </pc:picChg>
        <pc:picChg chg="mod">
          <ac:chgData name="Laura Mendes" userId="0115b15547ada1d5" providerId="LiveId" clId="{782F632F-85B2-4E03-A717-E0D5577E521A}" dt="2022-12-10T19:03:16.812" v="2221" actId="207"/>
          <ac:picMkLst>
            <pc:docMk/>
            <pc:sldMk cId="2057332204" sldId="327"/>
            <ac:picMk id="8" creationId="{32333662-BA5A-99E2-872F-8B065296666F}"/>
          </ac:picMkLst>
        </pc:picChg>
        <pc:picChg chg="mod">
          <ac:chgData name="Laura Mendes" userId="0115b15547ada1d5" providerId="LiveId" clId="{782F632F-85B2-4E03-A717-E0D5577E521A}" dt="2022-12-10T09:33:49.789" v="294" actId="207"/>
          <ac:picMkLst>
            <pc:docMk/>
            <pc:sldMk cId="2057332204" sldId="327"/>
            <ac:picMk id="12" creationId="{4F1F129D-9798-8B87-5053-A208DA771CFC}"/>
          </ac:picMkLst>
        </pc:picChg>
      </pc:sldChg>
      <pc:sldChg chg="addSp delSp modSp mod ord delAnim modAnim">
        <pc:chgData name="Laura Mendes" userId="0115b15547ada1d5" providerId="LiveId" clId="{782F632F-85B2-4E03-A717-E0D5577E521A}" dt="2022-12-13T12:46:16.379" v="4429" actId="20577"/>
        <pc:sldMkLst>
          <pc:docMk/>
          <pc:sldMk cId="242502313" sldId="328"/>
        </pc:sldMkLst>
        <pc:spChg chg="mod">
          <ac:chgData name="Laura Mendes" userId="0115b15547ada1d5" providerId="LiveId" clId="{782F632F-85B2-4E03-A717-E0D5577E521A}" dt="2022-12-13T12:46:16.379" v="4429" actId="20577"/>
          <ac:spMkLst>
            <pc:docMk/>
            <pc:sldMk cId="242502313" sldId="328"/>
            <ac:spMk id="2" creationId="{8CD8D8C9-A73E-1871-0E08-669240D7B96F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3" creationId="{8BCA2C3C-29DD-009D-0134-CC09E603ED1B}"/>
          </ac:spMkLst>
        </pc:spChg>
        <pc:spChg chg="add del mod">
          <ac:chgData name="Laura Mendes" userId="0115b15547ada1d5" providerId="LiveId" clId="{782F632F-85B2-4E03-A717-E0D5577E521A}" dt="2022-12-10T10:15:06.078" v="1200" actId="478"/>
          <ac:spMkLst>
            <pc:docMk/>
            <pc:sldMk cId="242502313" sldId="328"/>
            <ac:spMk id="3" creationId="{F377D648-114A-A295-BFFA-5F0D67AD9B7C}"/>
          </ac:spMkLst>
        </pc:spChg>
        <pc:spChg chg="add del mod">
          <ac:chgData name="Laura Mendes" userId="0115b15547ada1d5" providerId="LiveId" clId="{782F632F-85B2-4E03-A717-E0D5577E521A}" dt="2022-12-12T16:15:04.469" v="2427" actId="478"/>
          <ac:spMkLst>
            <pc:docMk/>
            <pc:sldMk cId="242502313" sldId="328"/>
            <ac:spMk id="4" creationId="{BBF6123A-766F-5635-0FA6-5D36DD51C8B0}"/>
          </ac:spMkLst>
        </pc:spChg>
        <pc:spChg chg="add mod">
          <ac:chgData name="Laura Mendes" userId="0115b15547ada1d5" providerId="LiveId" clId="{782F632F-85B2-4E03-A717-E0D5577E521A}" dt="2022-12-12T16:28:04.565" v="2858" actId="1036"/>
          <ac:spMkLst>
            <pc:docMk/>
            <pc:sldMk cId="242502313" sldId="328"/>
            <ac:spMk id="5" creationId="{0F23FA3E-9786-43C1-3A7A-A4A5784D576F}"/>
          </ac:spMkLst>
        </pc:spChg>
        <pc:spChg chg="add del mod">
          <ac:chgData name="Laura Mendes" userId="0115b15547ada1d5" providerId="LiveId" clId="{782F632F-85B2-4E03-A717-E0D5577E521A}" dt="2022-12-12T16:15:06.648" v="2428" actId="21"/>
          <ac:spMkLst>
            <pc:docMk/>
            <pc:sldMk cId="242502313" sldId="328"/>
            <ac:spMk id="6" creationId="{5E3402DC-CE46-C1B3-63C9-69D5C8BA74E4}"/>
          </ac:spMkLst>
        </pc:spChg>
        <pc:spChg chg="add mod">
          <ac:chgData name="Laura Mendes" userId="0115b15547ada1d5" providerId="LiveId" clId="{782F632F-85B2-4E03-A717-E0D5577E521A}" dt="2022-12-12T16:17:01.707" v="2460" actId="1076"/>
          <ac:spMkLst>
            <pc:docMk/>
            <pc:sldMk cId="242502313" sldId="328"/>
            <ac:spMk id="7" creationId="{36FC3CF8-0724-F396-60F6-5D2E7DDE66D3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8" creationId="{4D6E9DC7-ACD0-DAB3-E610-0AE70DBD6DA9}"/>
          </ac:spMkLst>
        </pc:spChg>
        <pc:spChg chg="del mod">
          <ac:chgData name="Laura Mendes" userId="0115b15547ada1d5" providerId="LiveId" clId="{782F632F-85B2-4E03-A717-E0D5577E521A}" dt="2022-12-10T10:18:12.971" v="1251" actId="478"/>
          <ac:spMkLst>
            <pc:docMk/>
            <pc:sldMk cId="242502313" sldId="328"/>
            <ac:spMk id="8" creationId="{D65D180B-D761-39CA-9C21-B7E1A7187FAE}"/>
          </ac:spMkLst>
        </pc:spChg>
        <pc:spChg chg="add mod">
          <ac:chgData name="Laura Mendes" userId="0115b15547ada1d5" providerId="LiveId" clId="{782F632F-85B2-4E03-A717-E0D5577E521A}" dt="2022-12-12T16:17:01.707" v="2460" actId="1076"/>
          <ac:spMkLst>
            <pc:docMk/>
            <pc:sldMk cId="242502313" sldId="328"/>
            <ac:spMk id="9" creationId="{47DA1B44-FA0E-232D-AF0E-6CB880340450}"/>
          </ac:spMkLst>
        </pc:spChg>
        <pc:spChg chg="add mod">
          <ac:chgData name="Laura Mendes" userId="0115b15547ada1d5" providerId="LiveId" clId="{782F632F-85B2-4E03-A717-E0D5577E521A}" dt="2022-12-12T16:17:01.707" v="2460" actId="1076"/>
          <ac:spMkLst>
            <pc:docMk/>
            <pc:sldMk cId="242502313" sldId="328"/>
            <ac:spMk id="10" creationId="{0497A553-8C2C-45BF-5855-E31FD51D016D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11" creationId="{99A68C3D-DE84-FB0B-2361-A1E9071D43DA}"/>
          </ac:spMkLst>
        </pc:spChg>
        <pc:spChg chg="add del">
          <ac:chgData name="Laura Mendes" userId="0115b15547ada1d5" providerId="LiveId" clId="{782F632F-85B2-4E03-A717-E0D5577E521A}" dt="2022-12-10T10:19:02.568" v="1273" actId="22"/>
          <ac:spMkLst>
            <pc:docMk/>
            <pc:sldMk cId="242502313" sldId="328"/>
            <ac:spMk id="12" creationId="{2492E5CA-AC6F-ABEB-57D8-E4B0F1293C98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12" creationId="{C973C5B4-E4F4-9599-3927-C7182CBEC485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13" creationId="{8BFF3ECB-B931-C46C-9CCC-A9B01D261E06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16" creationId="{FC4D1E0C-9233-6C54-5AEF-49EDF07E5BE0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21" creationId="{E54CAC3B-AD80-BF19-5D33-B067A507EB13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22" creationId="{AF181E41-63E0-6CF3-F57B-4A1BB5EAD158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23" creationId="{4E6BB938-8C1F-48B5-07C7-5DF3287D6A5F}"/>
          </ac:spMkLst>
        </pc:spChg>
        <pc:spChg chg="add del mod">
          <ac:chgData name="Laura Mendes" userId="0115b15547ada1d5" providerId="LiveId" clId="{782F632F-85B2-4E03-A717-E0D5577E521A}" dt="2022-12-12T17:38:06.894" v="3332" actId="478"/>
          <ac:spMkLst>
            <pc:docMk/>
            <pc:sldMk cId="242502313" sldId="328"/>
            <ac:spMk id="24" creationId="{425B9281-7477-81BA-6C25-EACE33FAE2A8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25" creationId="{8FEBFCFA-B35F-C6F5-1623-4F88F085C161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26" creationId="{E1919F5F-121C-0067-2455-78824E67D595}"/>
          </ac:spMkLst>
        </pc:spChg>
        <pc:spChg chg="add del mod">
          <ac:chgData name="Laura Mendes" userId="0115b15547ada1d5" providerId="LiveId" clId="{782F632F-85B2-4E03-A717-E0D5577E521A}" dt="2022-12-12T17:37:44.013" v="3325" actId="478"/>
          <ac:spMkLst>
            <pc:docMk/>
            <pc:sldMk cId="242502313" sldId="328"/>
            <ac:spMk id="27" creationId="{90C6BB96-837A-EC7E-713C-D8420E0F4C51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31" creationId="{CA85BEAC-0742-6535-E370-653230A100E3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32" creationId="{8085D70C-7E12-4571-2A97-94621F8E2E9D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34" creationId="{59CC8076-5421-D74D-7605-45D0E477F68E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35" creationId="{5023C276-806D-F339-3C33-91AF3DC74ABD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37" creationId="{41F602D5-B419-F5FC-87F0-BD029A2C0023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38" creationId="{45B37477-AF2A-1C20-ACE7-D0E77F5BB86F}"/>
          </ac:spMkLst>
        </pc:spChg>
        <pc:spChg chg="del">
          <ac:chgData name="Laura Mendes" userId="0115b15547ada1d5" providerId="LiveId" clId="{782F632F-85B2-4E03-A717-E0D5577E521A}" dt="2022-12-10T10:13:12.271" v="1143" actId="478"/>
          <ac:spMkLst>
            <pc:docMk/>
            <pc:sldMk cId="242502313" sldId="328"/>
            <ac:spMk id="47" creationId="{8177CBD6-8CCA-7522-9CA2-882F50006C11}"/>
          </ac:spMkLst>
        </pc:spChg>
        <pc:spChg chg="del mod">
          <ac:chgData name="Laura Mendes" userId="0115b15547ada1d5" providerId="LiveId" clId="{782F632F-85B2-4E03-A717-E0D5577E521A}" dt="2022-12-10T10:15:06.078" v="1200" actId="478"/>
          <ac:spMkLst>
            <pc:docMk/>
            <pc:sldMk cId="242502313" sldId="328"/>
            <ac:spMk id="48" creationId="{BD006EE2-7C20-D261-BE55-E5F1EEFF306D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50" creationId="{F5A5C765-D895-8482-6E45-07F14AEC14BD}"/>
          </ac:spMkLst>
        </pc:spChg>
        <pc:spChg chg="del">
          <ac:chgData name="Laura Mendes" userId="0115b15547ada1d5" providerId="LiveId" clId="{782F632F-85B2-4E03-A717-E0D5577E521A}" dt="2022-12-12T16:22:35.827" v="2515" actId="478"/>
          <ac:spMkLst>
            <pc:docMk/>
            <pc:sldMk cId="242502313" sldId="328"/>
            <ac:spMk id="51" creationId="{8C7951D2-C56E-17B1-E67F-39D6359DBDEE}"/>
          </ac:spMkLst>
        </pc:spChg>
        <pc:grpChg chg="del">
          <ac:chgData name="Laura Mendes" userId="0115b15547ada1d5" providerId="LiveId" clId="{782F632F-85B2-4E03-A717-E0D5577E521A}" dt="2022-12-10T10:15:42.150" v="1216" actId="478"/>
          <ac:grpSpMkLst>
            <pc:docMk/>
            <pc:sldMk cId="242502313" sldId="328"/>
            <ac:grpSpMk id="45" creationId="{362B2B74-BDF8-8D8E-1C43-ED9761247D55}"/>
          </ac:grpSpMkLst>
        </pc:grpChg>
        <pc:picChg chg="add del mod">
          <ac:chgData name="Laura Mendes" userId="0115b15547ada1d5" providerId="LiveId" clId="{782F632F-85B2-4E03-A717-E0D5577E521A}" dt="2022-12-12T17:41:13.124" v="3340" actId="478"/>
          <ac:picMkLst>
            <pc:docMk/>
            <pc:sldMk cId="242502313" sldId="328"/>
            <ac:picMk id="29" creationId="{0747FC86-873A-C496-D4CE-5EC2C8F72BC9}"/>
          </ac:picMkLst>
        </pc:picChg>
        <pc:picChg chg="add del mod">
          <ac:chgData name="Laura Mendes" userId="0115b15547ada1d5" providerId="LiveId" clId="{782F632F-85B2-4E03-A717-E0D5577E521A}" dt="2022-12-12T17:41:13.124" v="3340" actId="478"/>
          <ac:picMkLst>
            <pc:docMk/>
            <pc:sldMk cId="242502313" sldId="328"/>
            <ac:picMk id="33" creationId="{92607210-CB77-0586-259C-19DB7241754F}"/>
          </ac:picMkLst>
        </pc:picChg>
        <pc:picChg chg="add del mod modCrop">
          <ac:chgData name="Laura Mendes" userId="0115b15547ada1d5" providerId="LiveId" clId="{782F632F-85B2-4E03-A717-E0D5577E521A}" dt="2022-12-12T17:59:39.185" v="3511" actId="478"/>
          <ac:picMkLst>
            <pc:docMk/>
            <pc:sldMk cId="242502313" sldId="328"/>
            <ac:picMk id="36" creationId="{D463A66F-2C1F-6B48-33D7-5FFAFB1E4D18}"/>
          </ac:picMkLst>
        </pc:picChg>
        <pc:picChg chg="add del mod ord">
          <ac:chgData name="Laura Mendes" userId="0115b15547ada1d5" providerId="LiveId" clId="{782F632F-85B2-4E03-A717-E0D5577E521A}" dt="2022-12-12T17:59:39.185" v="3511" actId="478"/>
          <ac:picMkLst>
            <pc:docMk/>
            <pc:sldMk cId="242502313" sldId="328"/>
            <ac:picMk id="39" creationId="{F4E10E2B-9116-C723-00CA-EFDEB1122B88}"/>
          </ac:picMkLst>
        </pc:picChg>
        <pc:picChg chg="add mod">
          <ac:chgData name="Laura Mendes" userId="0115b15547ada1d5" providerId="LiveId" clId="{782F632F-85B2-4E03-A717-E0D5577E521A}" dt="2022-12-12T17:59:58.510" v="3518" actId="1076"/>
          <ac:picMkLst>
            <pc:docMk/>
            <pc:sldMk cId="242502313" sldId="328"/>
            <ac:picMk id="42" creationId="{C8D45671-2C6F-9551-46C9-587217969816}"/>
          </ac:picMkLst>
        </pc:picChg>
        <pc:picChg chg="add mod modCrop">
          <ac:chgData name="Laura Mendes" userId="0115b15547ada1d5" providerId="LiveId" clId="{782F632F-85B2-4E03-A717-E0D5577E521A}" dt="2022-12-12T17:59:59.578" v="3519" actId="1076"/>
          <ac:picMkLst>
            <pc:docMk/>
            <pc:sldMk cId="242502313" sldId="328"/>
            <ac:picMk id="44" creationId="{6D4D814B-1060-3F42-EB2C-57A9094CE9C1}"/>
          </ac:picMkLst>
        </pc:picChg>
        <pc:picChg chg="add mod modCrop">
          <ac:chgData name="Laura Mendes" userId="0115b15547ada1d5" providerId="LiveId" clId="{782F632F-85B2-4E03-A717-E0D5577E521A}" dt="2022-12-13T12:14:56.786" v="4336" actId="1076"/>
          <ac:picMkLst>
            <pc:docMk/>
            <pc:sldMk cId="242502313" sldId="328"/>
            <ac:picMk id="45" creationId="{5E1764AC-9066-7B9A-7C15-A6C742E51F8F}"/>
          </ac:picMkLst>
        </pc:picChg>
        <pc:picChg chg="add del mod modCrop">
          <ac:chgData name="Laura Mendes" userId="0115b15547ada1d5" providerId="LiveId" clId="{782F632F-85B2-4E03-A717-E0D5577E521A}" dt="2022-12-12T17:59:39.185" v="3511" actId="478"/>
          <ac:picMkLst>
            <pc:docMk/>
            <pc:sldMk cId="242502313" sldId="328"/>
            <ac:picMk id="47" creationId="{EE20E68B-4802-FA97-E5E0-4E9CE1642B9B}"/>
          </ac:picMkLst>
        </pc:picChg>
        <pc:cxnChg chg="add del mod">
          <ac:chgData name="Laura Mendes" userId="0115b15547ada1d5" providerId="LiveId" clId="{782F632F-85B2-4E03-A717-E0D5577E521A}" dt="2022-12-12T17:38:06.894" v="3332" actId="478"/>
          <ac:cxnSpMkLst>
            <pc:docMk/>
            <pc:sldMk cId="242502313" sldId="328"/>
            <ac:cxnSpMk id="14" creationId="{E4336A54-FE83-AE5D-3B8D-551B2FFD9413}"/>
          </ac:cxnSpMkLst>
        </pc:cxnChg>
        <pc:cxnChg chg="add del mod">
          <ac:chgData name="Laura Mendes" userId="0115b15547ada1d5" providerId="LiveId" clId="{782F632F-85B2-4E03-A717-E0D5577E521A}" dt="2022-12-12T17:38:06.894" v="3332" actId="478"/>
          <ac:cxnSpMkLst>
            <pc:docMk/>
            <pc:sldMk cId="242502313" sldId="328"/>
            <ac:cxnSpMk id="15" creationId="{FC5B4009-8AF2-6661-806A-7757D335C37B}"/>
          </ac:cxnSpMkLst>
        </pc:cxnChg>
        <pc:cxnChg chg="add del mod">
          <ac:chgData name="Laura Mendes" userId="0115b15547ada1d5" providerId="LiveId" clId="{782F632F-85B2-4E03-A717-E0D5577E521A}" dt="2022-12-12T17:38:06.894" v="3332" actId="478"/>
          <ac:cxnSpMkLst>
            <pc:docMk/>
            <pc:sldMk cId="242502313" sldId="328"/>
            <ac:cxnSpMk id="17" creationId="{26B5AA3F-FBA4-30C8-7331-817A332AB324}"/>
          </ac:cxnSpMkLst>
        </pc:cxnChg>
        <pc:cxnChg chg="add del mod">
          <ac:chgData name="Laura Mendes" userId="0115b15547ada1d5" providerId="LiveId" clId="{782F632F-85B2-4E03-A717-E0D5577E521A}" dt="2022-12-12T17:38:06.894" v="3332" actId="478"/>
          <ac:cxnSpMkLst>
            <pc:docMk/>
            <pc:sldMk cId="242502313" sldId="328"/>
            <ac:cxnSpMk id="18" creationId="{E9C41EEB-2459-EB00-401C-75F9A0EBDD58}"/>
          </ac:cxnSpMkLst>
        </pc:cxnChg>
        <pc:cxnChg chg="add del mod">
          <ac:chgData name="Laura Mendes" userId="0115b15547ada1d5" providerId="LiveId" clId="{782F632F-85B2-4E03-A717-E0D5577E521A}" dt="2022-12-12T17:38:06.894" v="3332" actId="478"/>
          <ac:cxnSpMkLst>
            <pc:docMk/>
            <pc:sldMk cId="242502313" sldId="328"/>
            <ac:cxnSpMk id="19" creationId="{53CC54FD-F516-37C0-4E28-907E07D9006C}"/>
          </ac:cxnSpMkLst>
        </pc:cxnChg>
        <pc:cxnChg chg="add del mod">
          <ac:chgData name="Laura Mendes" userId="0115b15547ada1d5" providerId="LiveId" clId="{782F632F-85B2-4E03-A717-E0D5577E521A}" dt="2022-12-12T17:38:06.894" v="3332" actId="478"/>
          <ac:cxnSpMkLst>
            <pc:docMk/>
            <pc:sldMk cId="242502313" sldId="328"/>
            <ac:cxnSpMk id="20" creationId="{9678E902-0146-990D-9E21-D8806AC53763}"/>
          </ac:cxnSpMkLst>
        </pc:cxnChg>
        <pc:cxnChg chg="del mod">
          <ac:chgData name="Laura Mendes" userId="0115b15547ada1d5" providerId="LiveId" clId="{782F632F-85B2-4E03-A717-E0D5577E521A}" dt="2022-12-12T16:22:35.827" v="2515" actId="478"/>
          <ac:cxnSpMkLst>
            <pc:docMk/>
            <pc:sldMk cId="242502313" sldId="328"/>
            <ac:cxnSpMk id="40" creationId="{0743987F-D285-E046-14A3-1B89BCB7FCEE}"/>
          </ac:cxnSpMkLst>
        </pc:cxnChg>
        <pc:cxnChg chg="del mod">
          <ac:chgData name="Laura Mendes" userId="0115b15547ada1d5" providerId="LiveId" clId="{782F632F-85B2-4E03-A717-E0D5577E521A}" dt="2022-12-12T16:22:35.827" v="2515" actId="478"/>
          <ac:cxnSpMkLst>
            <pc:docMk/>
            <pc:sldMk cId="242502313" sldId="328"/>
            <ac:cxnSpMk id="46" creationId="{38DBFEBA-E25A-723F-E6FA-94B2EFFC5157}"/>
          </ac:cxnSpMkLst>
        </pc:cxnChg>
        <pc:cxnChg chg="del mod">
          <ac:chgData name="Laura Mendes" userId="0115b15547ada1d5" providerId="LiveId" clId="{782F632F-85B2-4E03-A717-E0D5577E521A}" dt="2022-12-12T16:22:35.827" v="2515" actId="478"/>
          <ac:cxnSpMkLst>
            <pc:docMk/>
            <pc:sldMk cId="242502313" sldId="328"/>
            <ac:cxnSpMk id="55" creationId="{DABBE634-6993-31AC-C481-B32FC7CECA11}"/>
          </ac:cxnSpMkLst>
        </pc:cxnChg>
        <pc:cxnChg chg="del mod">
          <ac:chgData name="Laura Mendes" userId="0115b15547ada1d5" providerId="LiveId" clId="{782F632F-85B2-4E03-A717-E0D5577E521A}" dt="2022-12-12T16:22:35.827" v="2515" actId="478"/>
          <ac:cxnSpMkLst>
            <pc:docMk/>
            <pc:sldMk cId="242502313" sldId="328"/>
            <ac:cxnSpMk id="57" creationId="{B4AA3272-0282-B747-6748-903DC8DA02C5}"/>
          </ac:cxnSpMkLst>
        </pc:cxnChg>
        <pc:cxnChg chg="del mod">
          <ac:chgData name="Laura Mendes" userId="0115b15547ada1d5" providerId="LiveId" clId="{782F632F-85B2-4E03-A717-E0D5577E521A}" dt="2022-12-12T16:22:35.827" v="2515" actId="478"/>
          <ac:cxnSpMkLst>
            <pc:docMk/>
            <pc:sldMk cId="242502313" sldId="328"/>
            <ac:cxnSpMk id="61" creationId="{82FEA5A1-24F7-702E-8286-6F7B6F139819}"/>
          </ac:cxnSpMkLst>
        </pc:cxnChg>
        <pc:cxnChg chg="del mod">
          <ac:chgData name="Laura Mendes" userId="0115b15547ada1d5" providerId="LiveId" clId="{782F632F-85B2-4E03-A717-E0D5577E521A}" dt="2022-12-12T16:22:35.827" v="2515" actId="478"/>
          <ac:cxnSpMkLst>
            <pc:docMk/>
            <pc:sldMk cId="242502313" sldId="328"/>
            <ac:cxnSpMk id="63" creationId="{AB6899D0-0273-4274-49AF-E8F7076C9D0E}"/>
          </ac:cxnSpMkLst>
        </pc:cxnChg>
      </pc:sldChg>
      <pc:sldChg chg="addSp delSp modSp add del mod delAnim modAnim modNotesTx">
        <pc:chgData name="Laura Mendes" userId="0115b15547ada1d5" providerId="LiveId" clId="{782F632F-85B2-4E03-A717-E0D5577E521A}" dt="2022-12-12T18:43:41.225" v="3602" actId="20577"/>
        <pc:sldMkLst>
          <pc:docMk/>
          <pc:sldMk cId="216375833" sldId="329"/>
        </pc:sldMkLst>
        <pc:spChg chg="add mod">
          <ac:chgData name="Laura Mendes" userId="0115b15547ada1d5" providerId="LiveId" clId="{782F632F-85B2-4E03-A717-E0D5577E521A}" dt="2022-12-10T18:48:36.865" v="1834" actId="1076"/>
          <ac:spMkLst>
            <pc:docMk/>
            <pc:sldMk cId="216375833" sldId="329"/>
            <ac:spMk id="3" creationId="{AEA4D217-C414-B810-5C28-1A8DAB1D8396}"/>
          </ac:spMkLst>
        </pc:spChg>
        <pc:spChg chg="add mod">
          <ac:chgData name="Laura Mendes" userId="0115b15547ada1d5" providerId="LiveId" clId="{782F632F-85B2-4E03-A717-E0D5577E521A}" dt="2022-12-10T18:48:33.862" v="1833" actId="1076"/>
          <ac:spMkLst>
            <pc:docMk/>
            <pc:sldMk cId="216375833" sldId="329"/>
            <ac:spMk id="4" creationId="{D8679DC3-A837-6020-C467-A20CAE5468D1}"/>
          </ac:spMkLst>
        </pc:spChg>
        <pc:spChg chg="add mod">
          <ac:chgData name="Laura Mendes" userId="0115b15547ada1d5" providerId="LiveId" clId="{782F632F-85B2-4E03-A717-E0D5577E521A}" dt="2022-12-10T18:42:02.935" v="1766" actId="1076"/>
          <ac:spMkLst>
            <pc:docMk/>
            <pc:sldMk cId="216375833" sldId="329"/>
            <ac:spMk id="8" creationId="{168D2922-30CA-73C0-8296-0219625C4C99}"/>
          </ac:spMkLst>
        </pc:spChg>
        <pc:spChg chg="add mod">
          <ac:chgData name="Laura Mendes" userId="0115b15547ada1d5" providerId="LiveId" clId="{782F632F-85B2-4E03-A717-E0D5577E521A}" dt="2022-12-10T18:42:02.935" v="1766" actId="1076"/>
          <ac:spMkLst>
            <pc:docMk/>
            <pc:sldMk cId="216375833" sldId="329"/>
            <ac:spMk id="9" creationId="{A44A78BF-2A90-87CA-74DE-0E18B7F938F6}"/>
          </ac:spMkLst>
        </pc:spChg>
        <pc:spChg chg="del mod">
          <ac:chgData name="Laura Mendes" userId="0115b15547ada1d5" providerId="LiveId" clId="{782F632F-85B2-4E03-A717-E0D5577E521A}" dt="2022-12-10T18:42:14.857" v="1767" actId="478"/>
          <ac:spMkLst>
            <pc:docMk/>
            <pc:sldMk cId="216375833" sldId="329"/>
            <ac:spMk id="16" creationId="{89BE4792-849C-61A7-C801-53BE3FB4B0B4}"/>
          </ac:spMkLst>
        </pc:spChg>
        <pc:spChg chg="del mod">
          <ac:chgData name="Laura Mendes" userId="0115b15547ada1d5" providerId="LiveId" clId="{782F632F-85B2-4E03-A717-E0D5577E521A}" dt="2022-12-10T18:42:14.857" v="1767" actId="478"/>
          <ac:spMkLst>
            <pc:docMk/>
            <pc:sldMk cId="216375833" sldId="329"/>
            <ac:spMk id="18" creationId="{686E34C4-1C65-3E40-1ABD-E426B625B329}"/>
          </ac:spMkLst>
        </pc:spChg>
        <pc:grpChg chg="mod">
          <ac:chgData name="Laura Mendes" userId="0115b15547ada1d5" providerId="LiveId" clId="{782F632F-85B2-4E03-A717-E0D5577E521A}" dt="2022-12-10T18:43:07.122" v="1771" actId="1076"/>
          <ac:grpSpMkLst>
            <pc:docMk/>
            <pc:sldMk cId="216375833" sldId="329"/>
            <ac:grpSpMk id="20" creationId="{FE8FCF08-3AE0-4CF7-9B94-6CAAF38FEAEC}"/>
          </ac:grpSpMkLst>
        </pc:grpChg>
        <pc:grpChg chg="del">
          <ac:chgData name="Laura Mendes" userId="0115b15547ada1d5" providerId="LiveId" clId="{782F632F-85B2-4E03-A717-E0D5577E521A}" dt="2022-12-10T18:43:08.873" v="1772" actId="478"/>
          <ac:grpSpMkLst>
            <pc:docMk/>
            <pc:sldMk cId="216375833" sldId="329"/>
            <ac:grpSpMk id="23" creationId="{D768E17E-3E33-46CB-BC3A-37223AF6F3D0}"/>
          </ac:grpSpMkLst>
        </pc:grpChg>
        <pc:picChg chg="add mod">
          <ac:chgData name="Laura Mendes" userId="0115b15547ada1d5" providerId="LiveId" clId="{782F632F-85B2-4E03-A717-E0D5577E521A}" dt="2022-12-10T18:45:11.978" v="1775" actId="1076"/>
          <ac:picMkLst>
            <pc:docMk/>
            <pc:sldMk cId="216375833" sldId="329"/>
            <ac:picMk id="11" creationId="{FFD68768-4503-2265-80B5-D4A67303D247}"/>
          </ac:picMkLst>
        </pc:picChg>
        <pc:picChg chg="mod">
          <ac:chgData name="Laura Mendes" userId="0115b15547ada1d5" providerId="LiveId" clId="{782F632F-85B2-4E03-A717-E0D5577E521A}" dt="2022-12-10T18:47:41.507" v="1817" actId="1076"/>
          <ac:picMkLst>
            <pc:docMk/>
            <pc:sldMk cId="216375833" sldId="329"/>
            <ac:picMk id="12" creationId="{1D555466-81CD-4D26-9B2A-63A57E1F56C3}"/>
          </ac:picMkLst>
        </pc:picChg>
        <pc:picChg chg="add del mod">
          <ac:chgData name="Laura Mendes" userId="0115b15547ada1d5" providerId="LiveId" clId="{782F632F-85B2-4E03-A717-E0D5577E521A}" dt="2022-12-10T18:46:07.293" v="1793" actId="478"/>
          <ac:picMkLst>
            <pc:docMk/>
            <pc:sldMk cId="216375833" sldId="329"/>
            <ac:picMk id="13" creationId="{C03DA2E1-F317-12D3-0740-05EDD73184FB}"/>
          </ac:picMkLst>
        </pc:picChg>
        <pc:picChg chg="add mod">
          <ac:chgData name="Laura Mendes" userId="0115b15547ada1d5" providerId="LiveId" clId="{782F632F-85B2-4E03-A717-E0D5577E521A}" dt="2022-12-10T18:47:00.735" v="1800" actId="14100"/>
          <ac:picMkLst>
            <pc:docMk/>
            <pc:sldMk cId="216375833" sldId="329"/>
            <ac:picMk id="15" creationId="{DF4E3F81-0ED4-9638-74EF-C4C56807892A}"/>
          </ac:picMkLst>
        </pc:picChg>
      </pc:sldChg>
      <pc:sldChg chg="add del">
        <pc:chgData name="Laura Mendes" userId="0115b15547ada1d5" providerId="LiveId" clId="{782F632F-85B2-4E03-A717-E0D5577E521A}" dt="2022-12-10T09:27:09.490" v="210" actId="47"/>
        <pc:sldMkLst>
          <pc:docMk/>
          <pc:sldMk cId="3925284011" sldId="330"/>
        </pc:sldMkLst>
      </pc:sldChg>
      <pc:sldChg chg="addSp delSp modSp add mod ord modAnim modNotesTx">
        <pc:chgData name="Laura Mendes" userId="0115b15547ada1d5" providerId="LiveId" clId="{782F632F-85B2-4E03-A717-E0D5577E521A}" dt="2022-12-12T20:06:08.384" v="4331" actId="20577"/>
        <pc:sldMkLst>
          <pc:docMk/>
          <pc:sldMk cId="871115937" sldId="331"/>
        </pc:sldMkLst>
        <pc:spChg chg="mod">
          <ac:chgData name="Laura Mendes" userId="0115b15547ada1d5" providerId="LiveId" clId="{782F632F-85B2-4E03-A717-E0D5577E521A}" dt="2022-12-10T09:28:54.883" v="252" actId="20577"/>
          <ac:spMkLst>
            <pc:docMk/>
            <pc:sldMk cId="871115937" sldId="331"/>
            <ac:spMk id="2" creationId="{8CD8D8C9-A73E-1871-0E08-669240D7B96F}"/>
          </ac:spMkLst>
        </pc:spChg>
        <pc:spChg chg="mod">
          <ac:chgData name="Laura Mendes" userId="0115b15547ada1d5" providerId="LiveId" clId="{782F632F-85B2-4E03-A717-E0D5577E521A}" dt="2022-12-10T09:29:32.582" v="266" actId="14100"/>
          <ac:spMkLst>
            <pc:docMk/>
            <pc:sldMk cId="871115937" sldId="331"/>
            <ac:spMk id="19" creationId="{1A919B63-9D56-E0F2-76F1-C4A71FF08FE1}"/>
          </ac:spMkLst>
        </pc:spChg>
        <pc:spChg chg="mod">
          <ac:chgData name="Laura Mendes" userId="0115b15547ada1d5" providerId="LiveId" clId="{782F632F-85B2-4E03-A717-E0D5577E521A}" dt="2022-12-10T09:29:36.027" v="267" actId="14100"/>
          <ac:spMkLst>
            <pc:docMk/>
            <pc:sldMk cId="871115937" sldId="331"/>
            <ac:spMk id="20" creationId="{FA539953-5A39-11E1-086C-E20443C60528}"/>
          </ac:spMkLst>
        </pc:spChg>
        <pc:spChg chg="mod">
          <ac:chgData name="Laura Mendes" userId="0115b15547ada1d5" providerId="LiveId" clId="{782F632F-85B2-4E03-A717-E0D5577E521A}" dt="2022-12-10T10:12:03.163" v="1127"/>
          <ac:spMkLst>
            <pc:docMk/>
            <pc:sldMk cId="871115937" sldId="331"/>
            <ac:spMk id="24" creationId="{C732F7E7-201F-CF3F-D77E-0EE7AD01893B}"/>
          </ac:spMkLst>
        </pc:spChg>
        <pc:picChg chg="add del mod">
          <ac:chgData name="Laura Mendes" userId="0115b15547ada1d5" providerId="LiveId" clId="{782F632F-85B2-4E03-A717-E0D5577E521A}" dt="2022-12-10T09:39:42.626" v="438"/>
          <ac:picMkLst>
            <pc:docMk/>
            <pc:sldMk cId="871115937" sldId="331"/>
            <ac:picMk id="8" creationId="{1B254EBE-215B-F589-34A7-DB314669CAEA}"/>
          </ac:picMkLst>
        </pc:picChg>
        <pc:picChg chg="del mod">
          <ac:chgData name="Laura Mendes" userId="0115b15547ada1d5" providerId="LiveId" clId="{782F632F-85B2-4E03-A717-E0D5577E521A}" dt="2022-12-10T09:28:42.471" v="239" actId="478"/>
          <ac:picMkLst>
            <pc:docMk/>
            <pc:sldMk cId="871115937" sldId="331"/>
            <ac:picMk id="40" creationId="{786DFB7A-28B2-82AF-2A3A-52EF9BF20871}"/>
          </ac:picMkLst>
        </pc:picChg>
      </pc:sldChg>
      <pc:sldChg chg="delSp modSp add mod modAnim modNotesTx">
        <pc:chgData name="Laura Mendes" userId="0115b15547ada1d5" providerId="LiveId" clId="{782F632F-85B2-4E03-A717-E0D5577E521A}" dt="2022-12-12T16:47:26.593" v="3103" actId="20577"/>
        <pc:sldMkLst>
          <pc:docMk/>
          <pc:sldMk cId="3298358264" sldId="332"/>
        </pc:sldMkLst>
        <pc:spChg chg="mod">
          <ac:chgData name="Laura Mendes" userId="0115b15547ada1d5" providerId="LiveId" clId="{782F632F-85B2-4E03-A717-E0D5577E521A}" dt="2022-12-10T09:37:05.986" v="327" actId="20577"/>
          <ac:spMkLst>
            <pc:docMk/>
            <pc:sldMk cId="3298358264" sldId="332"/>
            <ac:spMk id="19" creationId="{1A919B63-9D56-E0F2-76F1-C4A71FF08FE1}"/>
          </ac:spMkLst>
        </pc:spChg>
        <pc:spChg chg="mod">
          <ac:chgData name="Laura Mendes" userId="0115b15547ada1d5" providerId="LiveId" clId="{782F632F-85B2-4E03-A717-E0D5577E521A}" dt="2022-12-10T10:11:53.356" v="1126"/>
          <ac:spMkLst>
            <pc:docMk/>
            <pc:sldMk cId="3298358264" sldId="332"/>
            <ac:spMk id="24" creationId="{C732F7E7-201F-CF3F-D77E-0EE7AD01893B}"/>
          </ac:spMkLst>
        </pc:spChg>
        <pc:picChg chg="del">
          <ac:chgData name="Laura Mendes" userId="0115b15547ada1d5" providerId="LiveId" clId="{782F632F-85B2-4E03-A717-E0D5577E521A}" dt="2022-12-10T09:35:49.211" v="312" actId="21"/>
          <ac:picMkLst>
            <pc:docMk/>
            <pc:sldMk cId="3298358264" sldId="332"/>
            <ac:picMk id="40" creationId="{786DFB7A-28B2-82AF-2A3A-52EF9BF20871}"/>
          </ac:picMkLst>
        </pc:picChg>
      </pc:sldChg>
      <pc:sldChg chg="delSp modSp add del mod">
        <pc:chgData name="Laura Mendes" userId="0115b15547ada1d5" providerId="LiveId" clId="{782F632F-85B2-4E03-A717-E0D5577E521A}" dt="2022-12-10T09:40:03.858" v="440" actId="47"/>
        <pc:sldMkLst>
          <pc:docMk/>
          <pc:sldMk cId="3469108190" sldId="333"/>
        </pc:sldMkLst>
        <pc:spChg chg="mod">
          <ac:chgData name="Laura Mendes" userId="0115b15547ada1d5" providerId="LiveId" clId="{782F632F-85B2-4E03-A717-E0D5577E521A}" dt="2022-12-10T09:29:12.529" v="265" actId="20577"/>
          <ac:spMkLst>
            <pc:docMk/>
            <pc:sldMk cId="3469108190" sldId="333"/>
            <ac:spMk id="2" creationId="{8CD8D8C9-A73E-1871-0E08-669240D7B96F}"/>
          </ac:spMkLst>
        </pc:spChg>
        <pc:picChg chg="del">
          <ac:chgData name="Laura Mendes" userId="0115b15547ada1d5" providerId="LiveId" clId="{782F632F-85B2-4E03-A717-E0D5577E521A}" dt="2022-12-10T09:28:39.166" v="238" actId="478"/>
          <ac:picMkLst>
            <pc:docMk/>
            <pc:sldMk cId="3469108190" sldId="333"/>
            <ac:picMk id="40" creationId="{786DFB7A-28B2-82AF-2A3A-52EF9BF20871}"/>
          </ac:picMkLst>
        </pc:picChg>
      </pc:sldChg>
      <pc:sldChg chg="addSp delSp modSp add mod modAnim modNotesTx">
        <pc:chgData name="Laura Mendes" userId="0115b15547ada1d5" providerId="LiveId" clId="{782F632F-85B2-4E03-A717-E0D5577E521A}" dt="2022-12-12T16:46:54.381" v="3083" actId="20577"/>
        <pc:sldMkLst>
          <pc:docMk/>
          <pc:sldMk cId="2189154669" sldId="334"/>
        </pc:sldMkLst>
        <pc:spChg chg="del">
          <ac:chgData name="Laura Mendes" userId="0115b15547ada1d5" providerId="LiveId" clId="{782F632F-85B2-4E03-A717-E0D5577E521A}" dt="2022-12-10T09:36:20.689" v="318" actId="478"/>
          <ac:spMkLst>
            <pc:docMk/>
            <pc:sldMk cId="2189154669" sldId="334"/>
            <ac:spMk id="3" creationId="{59384668-2008-FE7F-3531-137321D67AC8}"/>
          </ac:spMkLst>
        </pc:spChg>
        <pc:spChg chg="del">
          <ac:chgData name="Laura Mendes" userId="0115b15547ada1d5" providerId="LiveId" clId="{782F632F-85B2-4E03-A717-E0D5577E521A}" dt="2022-12-10T09:47:32.897" v="823" actId="478"/>
          <ac:spMkLst>
            <pc:docMk/>
            <pc:sldMk cId="2189154669" sldId="334"/>
            <ac:spMk id="4" creationId="{E358888E-416B-C84E-9B92-889C8C297319}"/>
          </ac:spMkLst>
        </pc:spChg>
        <pc:spChg chg="del">
          <ac:chgData name="Laura Mendes" userId="0115b15547ada1d5" providerId="LiveId" clId="{782F632F-85B2-4E03-A717-E0D5577E521A}" dt="2022-12-10T09:35:23.746" v="304" actId="478"/>
          <ac:spMkLst>
            <pc:docMk/>
            <pc:sldMk cId="2189154669" sldId="334"/>
            <ac:spMk id="5" creationId="{543B717F-7E73-0041-B822-FD606125A914}"/>
          </ac:spMkLst>
        </pc:spChg>
        <pc:spChg chg="del">
          <ac:chgData name="Laura Mendes" userId="0115b15547ada1d5" providerId="LiveId" clId="{782F632F-85B2-4E03-A717-E0D5577E521A}" dt="2022-12-10T09:47:35.278" v="824" actId="478"/>
          <ac:spMkLst>
            <pc:docMk/>
            <pc:sldMk cId="2189154669" sldId="334"/>
            <ac:spMk id="6" creationId="{7DE98D94-9FB6-45A3-A468-7CEF87A54B38}"/>
          </ac:spMkLst>
        </pc:spChg>
        <pc:spChg chg="add del mod">
          <ac:chgData name="Laura Mendes" userId="0115b15547ada1d5" providerId="LiveId" clId="{782F632F-85B2-4E03-A717-E0D5577E521A}" dt="2022-12-10T09:47:38.657" v="825" actId="478"/>
          <ac:spMkLst>
            <pc:docMk/>
            <pc:sldMk cId="2189154669" sldId="334"/>
            <ac:spMk id="7" creationId="{578EF070-9114-8E0B-C932-8BE674261543}"/>
          </ac:spMkLst>
        </pc:spChg>
        <pc:spChg chg="add mod">
          <ac:chgData name="Laura Mendes" userId="0115b15547ada1d5" providerId="LiveId" clId="{782F632F-85B2-4E03-A717-E0D5577E521A}" dt="2022-12-10T09:50:42.472" v="838" actId="1076"/>
          <ac:spMkLst>
            <pc:docMk/>
            <pc:sldMk cId="2189154669" sldId="334"/>
            <ac:spMk id="8" creationId="{2FCE08B4-A33B-08A9-4B2C-7134C5DFAA05}"/>
          </ac:spMkLst>
        </pc:spChg>
        <pc:spChg chg="del">
          <ac:chgData name="Laura Mendes" userId="0115b15547ada1d5" providerId="LiveId" clId="{782F632F-85B2-4E03-A717-E0D5577E521A}" dt="2022-12-10T09:36:23.615" v="319" actId="478"/>
          <ac:spMkLst>
            <pc:docMk/>
            <pc:sldMk cId="2189154669" sldId="334"/>
            <ac:spMk id="9" creationId="{607786F6-CE9C-46D7-FF0C-AED3CA6DEA12}"/>
          </ac:spMkLst>
        </pc:spChg>
        <pc:spChg chg="add del">
          <ac:chgData name="Laura Mendes" userId="0115b15547ada1d5" providerId="LiveId" clId="{782F632F-85B2-4E03-A717-E0D5577E521A}" dt="2022-12-10T09:36:41.223" v="322" actId="478"/>
          <ac:spMkLst>
            <pc:docMk/>
            <pc:sldMk cId="2189154669" sldId="334"/>
            <ac:spMk id="10" creationId="{6F2F24FE-986C-62FB-227E-485141DAB5CB}"/>
          </ac:spMkLst>
        </pc:spChg>
        <pc:spChg chg="del">
          <ac:chgData name="Laura Mendes" userId="0115b15547ada1d5" providerId="LiveId" clId="{782F632F-85B2-4E03-A717-E0D5577E521A}" dt="2022-12-10T09:36:20.689" v="318" actId="478"/>
          <ac:spMkLst>
            <pc:docMk/>
            <pc:sldMk cId="2189154669" sldId="334"/>
            <ac:spMk id="12" creationId="{626D26A6-E4B9-1C16-9089-3A4D4B6DBBD0}"/>
          </ac:spMkLst>
        </pc:spChg>
        <pc:spChg chg="add del">
          <ac:chgData name="Laura Mendes" userId="0115b15547ada1d5" providerId="LiveId" clId="{782F632F-85B2-4E03-A717-E0D5577E521A}" dt="2022-12-10T09:36:41.223" v="322" actId="478"/>
          <ac:spMkLst>
            <pc:docMk/>
            <pc:sldMk cId="2189154669" sldId="334"/>
            <ac:spMk id="13" creationId="{A1B01B13-553B-9AE0-AEB2-28B7F0060BA3}"/>
          </ac:spMkLst>
        </pc:spChg>
        <pc:spChg chg="add mod">
          <ac:chgData name="Laura Mendes" userId="0115b15547ada1d5" providerId="LiveId" clId="{782F632F-85B2-4E03-A717-E0D5577E521A}" dt="2022-12-10T09:49:07.770" v="832" actId="1076"/>
          <ac:spMkLst>
            <pc:docMk/>
            <pc:sldMk cId="2189154669" sldId="334"/>
            <ac:spMk id="15" creationId="{A0376A50-EC49-E95F-218E-5D851B9D2BB3}"/>
          </ac:spMkLst>
        </pc:spChg>
        <pc:spChg chg="del">
          <ac:chgData name="Laura Mendes" userId="0115b15547ada1d5" providerId="LiveId" clId="{782F632F-85B2-4E03-A717-E0D5577E521A}" dt="2022-12-10T09:36:20.689" v="318" actId="478"/>
          <ac:spMkLst>
            <pc:docMk/>
            <pc:sldMk cId="2189154669" sldId="334"/>
            <ac:spMk id="17" creationId="{55DC41C7-DF76-3120-3BFB-72CE00375AE1}"/>
          </ac:spMkLst>
        </pc:spChg>
        <pc:spChg chg="add del">
          <ac:chgData name="Laura Mendes" userId="0115b15547ada1d5" providerId="LiveId" clId="{782F632F-85B2-4E03-A717-E0D5577E521A}" dt="2022-12-10T09:36:41.223" v="322" actId="478"/>
          <ac:spMkLst>
            <pc:docMk/>
            <pc:sldMk cId="2189154669" sldId="334"/>
            <ac:spMk id="18" creationId="{39961D0F-E027-D8D7-8AAD-526E8EEA114B}"/>
          </ac:spMkLst>
        </pc:spChg>
        <pc:spChg chg="mod">
          <ac:chgData name="Laura Mendes" userId="0115b15547ada1d5" providerId="LiveId" clId="{782F632F-85B2-4E03-A717-E0D5577E521A}" dt="2022-12-10T09:50:35.927" v="837" actId="14100"/>
          <ac:spMkLst>
            <pc:docMk/>
            <pc:sldMk cId="2189154669" sldId="334"/>
            <ac:spMk id="19" creationId="{1A919B63-9D56-E0F2-76F1-C4A71FF08FE1}"/>
          </ac:spMkLst>
        </pc:spChg>
        <pc:spChg chg="del">
          <ac:chgData name="Laura Mendes" userId="0115b15547ada1d5" providerId="LiveId" clId="{782F632F-85B2-4E03-A717-E0D5577E521A}" dt="2022-12-10T09:35:23.746" v="304" actId="478"/>
          <ac:spMkLst>
            <pc:docMk/>
            <pc:sldMk cId="2189154669" sldId="334"/>
            <ac:spMk id="21" creationId="{23C8EF9D-33AF-76A4-44C8-AD5A3B0EECD3}"/>
          </ac:spMkLst>
        </pc:spChg>
        <pc:spChg chg="add mod">
          <ac:chgData name="Laura Mendes" userId="0115b15547ada1d5" providerId="LiveId" clId="{782F632F-85B2-4E03-A717-E0D5577E521A}" dt="2022-12-10T09:51:33.194" v="842" actId="1076"/>
          <ac:spMkLst>
            <pc:docMk/>
            <pc:sldMk cId="2189154669" sldId="334"/>
            <ac:spMk id="22" creationId="{2244E1C2-B68D-5539-C114-274580FF45F1}"/>
          </ac:spMkLst>
        </pc:spChg>
        <pc:spChg chg="del">
          <ac:chgData name="Laura Mendes" userId="0115b15547ada1d5" providerId="LiveId" clId="{782F632F-85B2-4E03-A717-E0D5577E521A}" dt="2022-12-10T09:35:23.746" v="304" actId="478"/>
          <ac:spMkLst>
            <pc:docMk/>
            <pc:sldMk cId="2189154669" sldId="334"/>
            <ac:spMk id="23" creationId="{E354C2F5-5367-532A-2B23-9453379ED4F1}"/>
          </ac:spMkLst>
        </pc:spChg>
        <pc:spChg chg="del">
          <ac:chgData name="Laura Mendes" userId="0115b15547ada1d5" providerId="LiveId" clId="{782F632F-85B2-4E03-A717-E0D5577E521A}" dt="2022-12-10T09:35:23.746" v="304" actId="478"/>
          <ac:spMkLst>
            <pc:docMk/>
            <pc:sldMk cId="2189154669" sldId="334"/>
            <ac:spMk id="24" creationId="{C732F7E7-201F-CF3F-D77E-0EE7AD01893B}"/>
          </ac:spMkLst>
        </pc:spChg>
        <pc:spChg chg="del">
          <ac:chgData name="Laura Mendes" userId="0115b15547ada1d5" providerId="LiveId" clId="{782F632F-85B2-4E03-A717-E0D5577E521A}" dt="2022-12-10T09:35:23.746" v="304" actId="478"/>
          <ac:spMkLst>
            <pc:docMk/>
            <pc:sldMk cId="2189154669" sldId="334"/>
            <ac:spMk id="32" creationId="{9676F560-7129-B11E-05D3-4B1F9A872FB4}"/>
          </ac:spMkLst>
        </pc:spChg>
        <pc:spChg chg="add del">
          <ac:chgData name="Laura Mendes" userId="0115b15547ada1d5" providerId="LiveId" clId="{782F632F-85B2-4E03-A717-E0D5577E521A}" dt="2022-12-10T09:36:41.223" v="322" actId="478"/>
          <ac:spMkLst>
            <pc:docMk/>
            <pc:sldMk cId="2189154669" sldId="334"/>
            <ac:spMk id="33" creationId="{C155C508-9285-24D3-4F66-CDCF06E167E7}"/>
          </ac:spMkLst>
        </pc:spChg>
        <pc:spChg chg="add del">
          <ac:chgData name="Laura Mendes" userId="0115b15547ada1d5" providerId="LiveId" clId="{782F632F-85B2-4E03-A717-E0D5577E521A}" dt="2022-12-10T09:36:41.223" v="322" actId="478"/>
          <ac:spMkLst>
            <pc:docMk/>
            <pc:sldMk cId="2189154669" sldId="334"/>
            <ac:spMk id="34" creationId="{17A46F27-A125-A6E0-B649-7B24EBF4E85D}"/>
          </ac:spMkLst>
        </pc:spChg>
        <pc:spChg chg="add del mod">
          <ac:chgData name="Laura Mendes" userId="0115b15547ada1d5" providerId="LiveId" clId="{782F632F-85B2-4E03-A717-E0D5577E521A}" dt="2022-12-10T09:47:38.657" v="825" actId="478"/>
          <ac:spMkLst>
            <pc:docMk/>
            <pc:sldMk cId="2189154669" sldId="334"/>
            <ac:spMk id="35" creationId="{67AF302C-451C-8238-62F4-FD5B9524BAA8}"/>
          </ac:spMkLst>
        </pc:spChg>
        <pc:spChg chg="del">
          <ac:chgData name="Laura Mendes" userId="0115b15547ada1d5" providerId="LiveId" clId="{782F632F-85B2-4E03-A717-E0D5577E521A}" dt="2022-12-10T09:35:23.746" v="304" actId="478"/>
          <ac:spMkLst>
            <pc:docMk/>
            <pc:sldMk cId="2189154669" sldId="334"/>
            <ac:spMk id="36" creationId="{90D76C47-D3D3-9E23-7CDE-1A1462A936EC}"/>
          </ac:spMkLst>
        </pc:spChg>
        <pc:spChg chg="del">
          <ac:chgData name="Laura Mendes" userId="0115b15547ada1d5" providerId="LiveId" clId="{782F632F-85B2-4E03-A717-E0D5577E521A}" dt="2022-12-10T09:35:23.746" v="304" actId="478"/>
          <ac:spMkLst>
            <pc:docMk/>
            <pc:sldMk cId="2189154669" sldId="334"/>
            <ac:spMk id="37" creationId="{0127C976-D804-D106-6E9F-A6048147B2FA}"/>
          </ac:spMkLst>
        </pc:spChg>
        <pc:spChg chg="del">
          <ac:chgData name="Laura Mendes" userId="0115b15547ada1d5" providerId="LiveId" clId="{782F632F-85B2-4E03-A717-E0D5577E521A}" dt="2022-12-10T09:35:23.746" v="304" actId="478"/>
          <ac:spMkLst>
            <pc:docMk/>
            <pc:sldMk cId="2189154669" sldId="334"/>
            <ac:spMk id="38" creationId="{90E26CFA-DF4F-C7C1-A7E7-C64EFACE759C}"/>
          </ac:spMkLst>
        </pc:spChg>
        <pc:spChg chg="del">
          <ac:chgData name="Laura Mendes" userId="0115b15547ada1d5" providerId="LiveId" clId="{782F632F-85B2-4E03-A717-E0D5577E521A}" dt="2022-12-10T09:35:23.746" v="304" actId="478"/>
          <ac:spMkLst>
            <pc:docMk/>
            <pc:sldMk cId="2189154669" sldId="334"/>
            <ac:spMk id="39" creationId="{A18B42C1-89A5-DB94-188D-FC885B03086F}"/>
          </ac:spMkLst>
        </pc:spChg>
        <pc:spChg chg="add del mod">
          <ac:chgData name="Laura Mendes" userId="0115b15547ada1d5" providerId="LiveId" clId="{782F632F-85B2-4E03-A717-E0D5577E521A}" dt="2022-12-10T09:47:38.657" v="825" actId="478"/>
          <ac:spMkLst>
            <pc:docMk/>
            <pc:sldMk cId="2189154669" sldId="334"/>
            <ac:spMk id="40" creationId="{8B58A594-9641-D6E8-AA0F-732412AE0A40}"/>
          </ac:spMkLst>
        </pc:spChg>
        <pc:spChg chg="add del mod">
          <ac:chgData name="Laura Mendes" userId="0115b15547ada1d5" providerId="LiveId" clId="{782F632F-85B2-4E03-A717-E0D5577E521A}" dt="2022-12-10T09:47:38.657" v="825" actId="478"/>
          <ac:spMkLst>
            <pc:docMk/>
            <pc:sldMk cId="2189154669" sldId="334"/>
            <ac:spMk id="41" creationId="{31D6068E-4A35-802E-1918-C96C447B2F32}"/>
          </ac:spMkLst>
        </pc:spChg>
        <pc:spChg chg="add del mod">
          <ac:chgData name="Laura Mendes" userId="0115b15547ada1d5" providerId="LiveId" clId="{782F632F-85B2-4E03-A717-E0D5577E521A}" dt="2022-12-10T09:47:38.657" v="825" actId="478"/>
          <ac:spMkLst>
            <pc:docMk/>
            <pc:sldMk cId="2189154669" sldId="334"/>
            <ac:spMk id="42" creationId="{C7DCE8F3-76F0-8E1C-BF79-2A6FDFF078ED}"/>
          </ac:spMkLst>
        </pc:spChg>
        <pc:spChg chg="add del mod">
          <ac:chgData name="Laura Mendes" userId="0115b15547ada1d5" providerId="LiveId" clId="{782F632F-85B2-4E03-A717-E0D5577E521A}" dt="2022-12-10T09:47:38.657" v="825" actId="478"/>
          <ac:spMkLst>
            <pc:docMk/>
            <pc:sldMk cId="2189154669" sldId="334"/>
            <ac:spMk id="43" creationId="{3437A358-1CB9-49C8-C9A7-74080DE12BF5}"/>
          </ac:spMkLst>
        </pc:spChg>
        <pc:spChg chg="add del mod">
          <ac:chgData name="Laura Mendes" userId="0115b15547ada1d5" providerId="LiveId" clId="{782F632F-85B2-4E03-A717-E0D5577E521A}" dt="2022-12-10T09:47:38.657" v="825" actId="478"/>
          <ac:spMkLst>
            <pc:docMk/>
            <pc:sldMk cId="2189154669" sldId="334"/>
            <ac:spMk id="44" creationId="{7FBDCB9C-63CB-ED3D-AC40-1E70B310D7B6}"/>
          </ac:spMkLst>
        </pc:spChg>
        <pc:spChg chg="add del mod">
          <ac:chgData name="Laura Mendes" userId="0115b15547ada1d5" providerId="LiveId" clId="{782F632F-85B2-4E03-A717-E0D5577E521A}" dt="2022-12-10T09:47:38.657" v="825" actId="478"/>
          <ac:spMkLst>
            <pc:docMk/>
            <pc:sldMk cId="2189154669" sldId="334"/>
            <ac:spMk id="45" creationId="{0A48956D-E265-5E18-DC2B-119306D9E2DD}"/>
          </ac:spMkLst>
        </pc:spChg>
        <pc:spChg chg="add del mod">
          <ac:chgData name="Laura Mendes" userId="0115b15547ada1d5" providerId="LiveId" clId="{782F632F-85B2-4E03-A717-E0D5577E521A}" dt="2022-12-10T09:47:38.657" v="825" actId="478"/>
          <ac:spMkLst>
            <pc:docMk/>
            <pc:sldMk cId="2189154669" sldId="334"/>
            <ac:spMk id="46" creationId="{344A2A7A-26A7-A2DC-44F1-70181C2D2895}"/>
          </ac:spMkLst>
        </pc:spChg>
        <pc:spChg chg="add del mod">
          <ac:chgData name="Laura Mendes" userId="0115b15547ada1d5" providerId="LiveId" clId="{782F632F-85B2-4E03-A717-E0D5577E521A}" dt="2022-12-10T09:47:57.184" v="827" actId="478"/>
          <ac:spMkLst>
            <pc:docMk/>
            <pc:sldMk cId="2189154669" sldId="334"/>
            <ac:spMk id="47" creationId="{A40630C2-31F6-5315-BC82-844E14D66BE3}"/>
          </ac:spMkLst>
        </pc:spChg>
        <pc:spChg chg="add del mod">
          <ac:chgData name="Laura Mendes" userId="0115b15547ada1d5" providerId="LiveId" clId="{782F632F-85B2-4E03-A717-E0D5577E521A}" dt="2022-12-10T09:47:57.184" v="827" actId="478"/>
          <ac:spMkLst>
            <pc:docMk/>
            <pc:sldMk cId="2189154669" sldId="334"/>
            <ac:spMk id="48" creationId="{FDCD1375-78F9-2DD5-7023-6DDC50538F7B}"/>
          </ac:spMkLst>
        </pc:spChg>
        <pc:spChg chg="add del mod">
          <ac:chgData name="Laura Mendes" userId="0115b15547ada1d5" providerId="LiveId" clId="{782F632F-85B2-4E03-A717-E0D5577E521A}" dt="2022-12-10T09:47:57.184" v="827" actId="478"/>
          <ac:spMkLst>
            <pc:docMk/>
            <pc:sldMk cId="2189154669" sldId="334"/>
            <ac:spMk id="49" creationId="{D50D4D2E-3E52-E099-8DCB-6ED35FFEFA9E}"/>
          </ac:spMkLst>
        </pc:spChg>
        <pc:spChg chg="add mod">
          <ac:chgData name="Laura Mendes" userId="0115b15547ada1d5" providerId="LiveId" clId="{782F632F-85B2-4E03-A717-E0D5577E521A}" dt="2022-12-10T09:47:39.925" v="826"/>
          <ac:spMkLst>
            <pc:docMk/>
            <pc:sldMk cId="2189154669" sldId="334"/>
            <ac:spMk id="50" creationId="{1E0BCA37-9660-7F2E-3350-DFD8D14A5D1A}"/>
          </ac:spMkLst>
        </pc:spChg>
        <pc:spChg chg="add mod">
          <ac:chgData name="Laura Mendes" userId="0115b15547ada1d5" providerId="LiveId" clId="{782F632F-85B2-4E03-A717-E0D5577E521A}" dt="2022-12-10T09:47:39.925" v="826"/>
          <ac:spMkLst>
            <pc:docMk/>
            <pc:sldMk cId="2189154669" sldId="334"/>
            <ac:spMk id="51" creationId="{201C901F-056D-F7FC-F301-EE984F0F7F40}"/>
          </ac:spMkLst>
        </pc:spChg>
        <pc:spChg chg="add del mod">
          <ac:chgData name="Laura Mendes" userId="0115b15547ada1d5" providerId="LiveId" clId="{782F632F-85B2-4E03-A717-E0D5577E521A}" dt="2022-12-10T09:47:57.184" v="827" actId="478"/>
          <ac:spMkLst>
            <pc:docMk/>
            <pc:sldMk cId="2189154669" sldId="334"/>
            <ac:spMk id="52" creationId="{9EC5B0B6-5312-D914-7B00-D36BA4BF2411}"/>
          </ac:spMkLst>
        </pc:spChg>
        <pc:spChg chg="add del mod">
          <ac:chgData name="Laura Mendes" userId="0115b15547ada1d5" providerId="LiveId" clId="{782F632F-85B2-4E03-A717-E0D5577E521A}" dt="2022-12-10T09:47:57.184" v="827" actId="478"/>
          <ac:spMkLst>
            <pc:docMk/>
            <pc:sldMk cId="2189154669" sldId="334"/>
            <ac:spMk id="53" creationId="{2E07ED34-90E5-CC92-C0C0-951C08C39A7E}"/>
          </ac:spMkLst>
        </pc:spChg>
        <pc:spChg chg="add mod">
          <ac:chgData name="Laura Mendes" userId="0115b15547ada1d5" providerId="LiveId" clId="{782F632F-85B2-4E03-A717-E0D5577E521A}" dt="2022-12-10T10:20:00.452" v="1279" actId="14100"/>
          <ac:spMkLst>
            <pc:docMk/>
            <pc:sldMk cId="2189154669" sldId="334"/>
            <ac:spMk id="54" creationId="{CA9E8F3A-0B5D-5D4D-BA2C-469BD2BBB546}"/>
          </ac:spMkLst>
        </pc:spChg>
        <pc:spChg chg="add del mod">
          <ac:chgData name="Laura Mendes" userId="0115b15547ada1d5" providerId="LiveId" clId="{782F632F-85B2-4E03-A717-E0D5577E521A}" dt="2022-12-10T09:51:23.745" v="840" actId="478"/>
          <ac:spMkLst>
            <pc:docMk/>
            <pc:sldMk cId="2189154669" sldId="334"/>
            <ac:spMk id="55" creationId="{3D4AEE6E-A34B-821B-0655-E481FC8D95ED}"/>
          </ac:spMkLst>
        </pc:spChg>
        <pc:spChg chg="add del mod">
          <ac:chgData name="Laura Mendes" userId="0115b15547ada1d5" providerId="LiveId" clId="{782F632F-85B2-4E03-A717-E0D5577E521A}" dt="2022-12-10T09:51:24.796" v="841" actId="478"/>
          <ac:spMkLst>
            <pc:docMk/>
            <pc:sldMk cId="2189154669" sldId="334"/>
            <ac:spMk id="56" creationId="{C23A9EEF-E989-0002-8424-15B5DDF8E71D}"/>
          </ac:spMkLst>
        </pc:spChg>
        <pc:spChg chg="add mod">
          <ac:chgData name="Laura Mendes" userId="0115b15547ada1d5" providerId="LiveId" clId="{782F632F-85B2-4E03-A717-E0D5577E521A}" dt="2022-12-10T09:52:24.362" v="847" actId="207"/>
          <ac:spMkLst>
            <pc:docMk/>
            <pc:sldMk cId="2189154669" sldId="334"/>
            <ac:spMk id="57" creationId="{82992DA8-63FF-D32A-9F04-A247959CB2B5}"/>
          </ac:spMkLst>
        </pc:spChg>
        <pc:spChg chg="add mod">
          <ac:chgData name="Laura Mendes" userId="0115b15547ada1d5" providerId="LiveId" clId="{782F632F-85B2-4E03-A717-E0D5577E521A}" dt="2022-12-10T09:52:24.362" v="847" actId="207"/>
          <ac:spMkLst>
            <pc:docMk/>
            <pc:sldMk cId="2189154669" sldId="334"/>
            <ac:spMk id="58" creationId="{CCE9D383-D511-7931-1C05-EDF73637A832}"/>
          </ac:spMkLst>
        </pc:spChg>
        <pc:spChg chg="add mod">
          <ac:chgData name="Laura Mendes" userId="0115b15547ada1d5" providerId="LiveId" clId="{782F632F-85B2-4E03-A717-E0D5577E521A}" dt="2022-12-10T10:12:08.758" v="1129"/>
          <ac:spMkLst>
            <pc:docMk/>
            <pc:sldMk cId="2189154669" sldId="334"/>
            <ac:spMk id="59" creationId="{887F79DC-EEFA-6663-19A0-A0050754079A}"/>
          </ac:spMkLst>
        </pc:spChg>
        <pc:spChg chg="add mod">
          <ac:chgData name="Laura Mendes" userId="0115b15547ada1d5" providerId="LiveId" clId="{782F632F-85B2-4E03-A717-E0D5577E521A}" dt="2022-12-10T09:52:24.362" v="847" actId="207"/>
          <ac:spMkLst>
            <pc:docMk/>
            <pc:sldMk cId="2189154669" sldId="334"/>
            <ac:spMk id="60" creationId="{066B2B47-C870-8B52-7448-B5E4E4825285}"/>
          </ac:spMkLst>
        </pc:spChg>
        <pc:spChg chg="add del mod">
          <ac:chgData name="Laura Mendes" userId="0115b15547ada1d5" providerId="LiveId" clId="{782F632F-85B2-4E03-A717-E0D5577E521A}" dt="2022-12-10T09:52:12.915" v="845" actId="478"/>
          <ac:spMkLst>
            <pc:docMk/>
            <pc:sldMk cId="2189154669" sldId="334"/>
            <ac:spMk id="61" creationId="{46D68DF6-99D4-0C93-8A08-D828F8183A83}"/>
          </ac:spMkLst>
        </pc:spChg>
        <pc:spChg chg="add del mod">
          <ac:chgData name="Laura Mendes" userId="0115b15547ada1d5" providerId="LiveId" clId="{782F632F-85B2-4E03-A717-E0D5577E521A}" dt="2022-12-10T09:52:12.915" v="845" actId="478"/>
          <ac:spMkLst>
            <pc:docMk/>
            <pc:sldMk cId="2189154669" sldId="334"/>
            <ac:spMk id="62" creationId="{AAA2B542-5284-E4D9-A1D8-082559C53444}"/>
          </ac:spMkLst>
        </pc:spChg>
        <pc:spChg chg="add del mod">
          <ac:chgData name="Laura Mendes" userId="0115b15547ada1d5" providerId="LiveId" clId="{782F632F-85B2-4E03-A717-E0D5577E521A}" dt="2022-12-10T09:52:12.915" v="845" actId="478"/>
          <ac:spMkLst>
            <pc:docMk/>
            <pc:sldMk cId="2189154669" sldId="334"/>
            <ac:spMk id="63" creationId="{27AC1870-FA08-544B-0142-3DCEDBCEE9B7}"/>
          </ac:spMkLst>
        </pc:spChg>
        <pc:spChg chg="add del mod">
          <ac:chgData name="Laura Mendes" userId="0115b15547ada1d5" providerId="LiveId" clId="{782F632F-85B2-4E03-A717-E0D5577E521A}" dt="2022-12-10T09:52:12.915" v="845" actId="478"/>
          <ac:spMkLst>
            <pc:docMk/>
            <pc:sldMk cId="2189154669" sldId="334"/>
            <ac:spMk id="64" creationId="{5539F01B-F856-3770-082E-D7AEEC2E6141}"/>
          </ac:spMkLst>
        </pc:spChg>
        <pc:picChg chg="add del mod">
          <ac:chgData name="Laura Mendes" userId="0115b15547ada1d5" providerId="LiveId" clId="{782F632F-85B2-4E03-A717-E0D5577E521A}" dt="2022-12-10T09:39:38.482" v="435" actId="21"/>
          <ac:picMkLst>
            <pc:docMk/>
            <pc:sldMk cId="2189154669" sldId="334"/>
            <ac:picMk id="16" creationId="{7B5DB791-BBBD-571F-270C-414C3FFFD3CA}"/>
          </ac:picMkLst>
        </pc:picChg>
      </pc:sldChg>
      <pc:sldChg chg="addSp delSp modSp add mod ord modAnim modNotesTx">
        <pc:chgData name="Laura Mendes" userId="0115b15547ada1d5" providerId="LiveId" clId="{782F632F-85B2-4E03-A717-E0D5577E521A}" dt="2022-12-12T16:46:58.685" v="3088" actId="20577"/>
        <pc:sldMkLst>
          <pc:docMk/>
          <pc:sldMk cId="662899173" sldId="335"/>
        </pc:sldMkLst>
        <pc:spChg chg="del">
          <ac:chgData name="Laura Mendes" userId="0115b15547ada1d5" providerId="LiveId" clId="{782F632F-85B2-4E03-A717-E0D5577E521A}" dt="2022-12-10T09:41:05.857" v="451" actId="478"/>
          <ac:spMkLst>
            <pc:docMk/>
            <pc:sldMk cId="662899173" sldId="335"/>
            <ac:spMk id="3" creationId="{59384668-2008-FE7F-3531-137321D67AC8}"/>
          </ac:spMkLst>
        </pc:spChg>
        <pc:spChg chg="add del">
          <ac:chgData name="Laura Mendes" userId="0115b15547ada1d5" providerId="LiveId" clId="{782F632F-85B2-4E03-A717-E0D5577E521A}" dt="2022-12-10T09:40:38.818" v="447" actId="478"/>
          <ac:spMkLst>
            <pc:docMk/>
            <pc:sldMk cId="662899173" sldId="335"/>
            <ac:spMk id="4" creationId="{E358888E-416B-C84E-9B92-889C8C297319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5" creationId="{543B717F-7E73-0041-B822-FD606125A914}"/>
          </ac:spMkLst>
        </pc:spChg>
        <pc:spChg chg="add del">
          <ac:chgData name="Laura Mendes" userId="0115b15547ada1d5" providerId="LiveId" clId="{782F632F-85B2-4E03-A717-E0D5577E521A}" dt="2022-12-10T09:40:38.818" v="447" actId="478"/>
          <ac:spMkLst>
            <pc:docMk/>
            <pc:sldMk cId="662899173" sldId="335"/>
            <ac:spMk id="6" creationId="{7DE98D94-9FB6-45A3-A468-7CEF87A54B38}"/>
          </ac:spMkLst>
        </pc:spChg>
        <pc:spChg chg="add del mod">
          <ac:chgData name="Laura Mendes" userId="0115b15547ada1d5" providerId="LiveId" clId="{782F632F-85B2-4E03-A717-E0D5577E521A}" dt="2022-12-10T09:56:45.507" v="884" actId="14100"/>
          <ac:spMkLst>
            <pc:docMk/>
            <pc:sldMk cId="662899173" sldId="335"/>
            <ac:spMk id="7" creationId="{578EF070-9114-8E0B-C932-8BE674261543}"/>
          </ac:spMkLst>
        </pc:spChg>
        <pc:spChg chg="add mod">
          <ac:chgData name="Laura Mendes" userId="0115b15547ada1d5" providerId="LiveId" clId="{782F632F-85B2-4E03-A717-E0D5577E521A}" dt="2022-12-10T09:52:59.756" v="851" actId="207"/>
          <ac:spMkLst>
            <pc:docMk/>
            <pc:sldMk cId="662899173" sldId="335"/>
            <ac:spMk id="8" creationId="{AFB9113F-B8AE-A956-9E1F-8544B161E41A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9" creationId="{607786F6-CE9C-46D7-FF0C-AED3CA6DEA12}"/>
          </ac:spMkLst>
        </pc:spChg>
        <pc:spChg chg="mod">
          <ac:chgData name="Laura Mendes" userId="0115b15547ada1d5" providerId="LiveId" clId="{782F632F-85B2-4E03-A717-E0D5577E521A}" dt="2022-12-10T10:03:40.500" v="1039" actId="14100"/>
          <ac:spMkLst>
            <pc:docMk/>
            <pc:sldMk cId="662899173" sldId="335"/>
            <ac:spMk id="10" creationId="{6F2F24FE-986C-62FB-227E-485141DAB5CB}"/>
          </ac:spMkLst>
        </pc:spChg>
        <pc:spChg chg="del">
          <ac:chgData name="Laura Mendes" userId="0115b15547ada1d5" providerId="LiveId" clId="{782F632F-85B2-4E03-A717-E0D5577E521A}" dt="2022-12-10T09:41:05.857" v="451" actId="478"/>
          <ac:spMkLst>
            <pc:docMk/>
            <pc:sldMk cId="662899173" sldId="335"/>
            <ac:spMk id="12" creationId="{626D26A6-E4B9-1C16-9089-3A4D4B6DBBD0}"/>
          </ac:spMkLst>
        </pc:spChg>
        <pc:spChg chg="mod">
          <ac:chgData name="Laura Mendes" userId="0115b15547ada1d5" providerId="LiveId" clId="{782F632F-85B2-4E03-A717-E0D5577E521A}" dt="2022-12-10T10:04:06.187" v="1046" actId="14100"/>
          <ac:spMkLst>
            <pc:docMk/>
            <pc:sldMk cId="662899173" sldId="335"/>
            <ac:spMk id="13" creationId="{A1B01B13-553B-9AE0-AEB2-28B7F0060BA3}"/>
          </ac:spMkLst>
        </pc:spChg>
        <pc:spChg chg="add del mod">
          <ac:chgData name="Laura Mendes" userId="0115b15547ada1d5" providerId="LiveId" clId="{782F632F-85B2-4E03-A717-E0D5577E521A}" dt="2022-12-10T09:52:54.230" v="849" actId="478"/>
          <ac:spMkLst>
            <pc:docMk/>
            <pc:sldMk cId="662899173" sldId="335"/>
            <ac:spMk id="15" creationId="{0BC77BC0-F39E-E0E7-5B30-5EDD7428A77D}"/>
          </ac:spMkLst>
        </pc:spChg>
        <pc:spChg chg="add mod">
          <ac:chgData name="Laura Mendes" userId="0115b15547ada1d5" providerId="LiveId" clId="{782F632F-85B2-4E03-A717-E0D5577E521A}" dt="2022-12-10T09:52:51.277" v="848"/>
          <ac:spMkLst>
            <pc:docMk/>
            <pc:sldMk cId="662899173" sldId="335"/>
            <ac:spMk id="16" creationId="{5A01330E-A1CA-4208-0DE2-5F70303E9974}"/>
          </ac:spMkLst>
        </pc:spChg>
        <pc:spChg chg="del">
          <ac:chgData name="Laura Mendes" userId="0115b15547ada1d5" providerId="LiveId" clId="{782F632F-85B2-4E03-A717-E0D5577E521A}" dt="2022-12-10T09:41:05.857" v="451" actId="478"/>
          <ac:spMkLst>
            <pc:docMk/>
            <pc:sldMk cId="662899173" sldId="335"/>
            <ac:spMk id="17" creationId="{55DC41C7-DF76-3120-3BFB-72CE00375AE1}"/>
          </ac:spMkLst>
        </pc:spChg>
        <pc:spChg chg="add del">
          <ac:chgData name="Laura Mendes" userId="0115b15547ada1d5" providerId="LiveId" clId="{782F632F-85B2-4E03-A717-E0D5577E521A}" dt="2022-12-10T09:40:38.818" v="447" actId="478"/>
          <ac:spMkLst>
            <pc:docMk/>
            <pc:sldMk cId="662899173" sldId="335"/>
            <ac:spMk id="18" creationId="{39961D0F-E027-D8D7-8AAD-526E8EEA114B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19" creationId="{1A919B63-9D56-E0F2-76F1-C4A71FF08FE1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20" creationId="{FA539953-5A39-11E1-086C-E20443C60528}"/>
          </ac:spMkLst>
        </pc:spChg>
        <pc:spChg chg="mod">
          <ac:chgData name="Laura Mendes" userId="0115b15547ada1d5" providerId="LiveId" clId="{782F632F-85B2-4E03-A717-E0D5577E521A}" dt="2022-12-10T09:41:01.657" v="450" actId="207"/>
          <ac:spMkLst>
            <pc:docMk/>
            <pc:sldMk cId="662899173" sldId="335"/>
            <ac:spMk id="21" creationId="{23C8EF9D-33AF-76A4-44C8-AD5A3B0EECD3}"/>
          </ac:spMkLst>
        </pc:spChg>
        <pc:spChg chg="add mod">
          <ac:chgData name="Laura Mendes" userId="0115b15547ada1d5" providerId="LiveId" clId="{782F632F-85B2-4E03-A717-E0D5577E521A}" dt="2022-12-10T10:12:11.477" v="1130"/>
          <ac:spMkLst>
            <pc:docMk/>
            <pc:sldMk cId="662899173" sldId="335"/>
            <ac:spMk id="22" creationId="{70742287-50A1-85DB-A2F2-BB5FB770E525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23" creationId="{E354C2F5-5367-532A-2B23-9453379ED4F1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24" creationId="{C732F7E7-201F-CF3F-D77E-0EE7AD01893B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32" creationId="{9676F560-7129-B11E-05D3-4B1F9A872FB4}"/>
          </ac:spMkLst>
        </pc:spChg>
        <pc:spChg chg="del">
          <ac:chgData name="Laura Mendes" userId="0115b15547ada1d5" providerId="LiveId" clId="{782F632F-85B2-4E03-A717-E0D5577E521A}" dt="2022-12-10T09:40:38.818" v="447" actId="478"/>
          <ac:spMkLst>
            <pc:docMk/>
            <pc:sldMk cId="662899173" sldId="335"/>
            <ac:spMk id="33" creationId="{C155C508-9285-24D3-4F66-CDCF06E167E7}"/>
          </ac:spMkLst>
        </pc:spChg>
        <pc:spChg chg="del">
          <ac:chgData name="Laura Mendes" userId="0115b15547ada1d5" providerId="LiveId" clId="{782F632F-85B2-4E03-A717-E0D5577E521A}" dt="2022-12-10T09:40:40.852" v="448" actId="478"/>
          <ac:spMkLst>
            <pc:docMk/>
            <pc:sldMk cId="662899173" sldId="335"/>
            <ac:spMk id="34" creationId="{17A46F27-A125-A6E0-B649-7B24EBF4E85D}"/>
          </ac:spMkLst>
        </pc:spChg>
        <pc:spChg chg="add mod">
          <ac:chgData name="Laura Mendes" userId="0115b15547ada1d5" providerId="LiveId" clId="{782F632F-85B2-4E03-A717-E0D5577E521A}" dt="2022-12-10T09:52:51.277" v="848"/>
          <ac:spMkLst>
            <pc:docMk/>
            <pc:sldMk cId="662899173" sldId="335"/>
            <ac:spMk id="35" creationId="{24370325-2F60-0BA5-9ADB-C16BBCA9C99E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36" creationId="{90D76C47-D3D3-9E23-7CDE-1A1462A936EC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37" creationId="{0127C976-D804-D106-6E9F-A6048147B2FA}"/>
          </ac:spMkLst>
        </pc:spChg>
        <pc:spChg chg="del">
          <ac:chgData name="Laura Mendes" userId="0115b15547ada1d5" providerId="LiveId" clId="{782F632F-85B2-4E03-A717-E0D5577E521A}" dt="2022-12-10T09:40:17.563" v="444" actId="478"/>
          <ac:spMkLst>
            <pc:docMk/>
            <pc:sldMk cId="662899173" sldId="335"/>
            <ac:spMk id="38" creationId="{90E26CFA-DF4F-C7C1-A7E7-C64EFACE759C}"/>
          </ac:spMkLst>
        </pc:spChg>
        <pc:spChg chg="add mod">
          <ac:chgData name="Laura Mendes" userId="0115b15547ada1d5" providerId="LiveId" clId="{782F632F-85B2-4E03-A717-E0D5577E521A}" dt="2022-12-10T10:02:36.429" v="1023" actId="20577"/>
          <ac:spMkLst>
            <pc:docMk/>
            <pc:sldMk cId="662899173" sldId="335"/>
            <ac:spMk id="40" creationId="{E392168F-DD0E-EEE0-061D-D5E114408FBB}"/>
          </ac:spMkLst>
        </pc:spChg>
        <pc:spChg chg="add del mod ord">
          <ac:chgData name="Laura Mendes" userId="0115b15547ada1d5" providerId="LiveId" clId="{782F632F-85B2-4E03-A717-E0D5577E521A}" dt="2022-12-10T10:03:34.738" v="1037" actId="478"/>
          <ac:spMkLst>
            <pc:docMk/>
            <pc:sldMk cId="662899173" sldId="335"/>
            <ac:spMk id="41" creationId="{5DAFCCFB-C2B8-A36D-B6A0-94EDF1C1E05F}"/>
          </ac:spMkLst>
        </pc:spChg>
        <pc:spChg chg="add del mod ord">
          <ac:chgData name="Laura Mendes" userId="0115b15547ada1d5" providerId="LiveId" clId="{782F632F-85B2-4E03-A717-E0D5577E521A}" dt="2022-12-10T10:04:26.177" v="1049" actId="14100"/>
          <ac:spMkLst>
            <pc:docMk/>
            <pc:sldMk cId="662899173" sldId="335"/>
            <ac:spMk id="42" creationId="{232FE3E2-1FB0-79BA-08E5-141864445EC9}"/>
          </ac:spMkLst>
        </pc:spChg>
        <pc:spChg chg="add mod">
          <ac:chgData name="Laura Mendes" userId="0115b15547ada1d5" providerId="LiveId" clId="{782F632F-85B2-4E03-A717-E0D5577E521A}" dt="2022-12-10T10:02:46.571" v="1025" actId="1076"/>
          <ac:spMkLst>
            <pc:docMk/>
            <pc:sldMk cId="662899173" sldId="335"/>
            <ac:spMk id="43" creationId="{607BD04B-8AA5-D8CE-42A0-F2AC16F17439}"/>
          </ac:spMkLst>
        </pc:spChg>
        <pc:spChg chg="add mod">
          <ac:chgData name="Laura Mendes" userId="0115b15547ada1d5" providerId="LiveId" clId="{782F632F-85B2-4E03-A717-E0D5577E521A}" dt="2022-12-10T10:02:46.571" v="1025" actId="1076"/>
          <ac:spMkLst>
            <pc:docMk/>
            <pc:sldMk cId="662899173" sldId="335"/>
            <ac:spMk id="44" creationId="{469E0B43-5604-7C5B-1172-C5DC0EB90DE4}"/>
          </ac:spMkLst>
        </pc:spChg>
      </pc:sldChg>
      <pc:sldChg chg="addSp delSp modSp add mod ord delAnim modAnim modNotesTx">
        <pc:chgData name="Laura Mendes" userId="0115b15547ada1d5" providerId="LiveId" clId="{782F632F-85B2-4E03-A717-E0D5577E521A}" dt="2022-12-12T20:01:04.172" v="4045" actId="20577"/>
        <pc:sldMkLst>
          <pc:docMk/>
          <pc:sldMk cId="2306556542" sldId="336"/>
        </pc:sldMkLst>
        <pc:spChg chg="del">
          <ac:chgData name="Laura Mendes" userId="0115b15547ada1d5" providerId="LiveId" clId="{782F632F-85B2-4E03-A717-E0D5577E521A}" dt="2022-12-10T09:42:52.030" v="462" actId="478"/>
          <ac:spMkLst>
            <pc:docMk/>
            <pc:sldMk cId="2306556542" sldId="336"/>
            <ac:spMk id="4" creationId="{E358888E-416B-C84E-9B92-889C8C297319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5" creationId="{543B717F-7E73-0041-B822-FD606125A914}"/>
          </ac:spMkLst>
        </pc:spChg>
        <pc:spChg chg="mod">
          <ac:chgData name="Laura Mendes" userId="0115b15547ada1d5" providerId="LiveId" clId="{782F632F-85B2-4E03-A717-E0D5577E521A}" dt="2022-12-10T09:48:39.967" v="829" actId="207"/>
          <ac:spMkLst>
            <pc:docMk/>
            <pc:sldMk cId="2306556542" sldId="336"/>
            <ac:spMk id="6" creationId="{7DE98D94-9FB6-45A3-A468-7CEF87A54B38}"/>
          </ac:spMkLst>
        </pc:spChg>
        <pc:spChg chg="add mod">
          <ac:chgData name="Laura Mendes" userId="0115b15547ada1d5" providerId="LiveId" clId="{782F632F-85B2-4E03-A717-E0D5577E521A}" dt="2022-12-10T09:42:05.895" v="458"/>
          <ac:spMkLst>
            <pc:docMk/>
            <pc:sldMk cId="2306556542" sldId="336"/>
            <ac:spMk id="8" creationId="{3DD969A5-6DEB-3D3B-7804-A46E7C873A30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9" creationId="{607786F6-CE9C-46D7-FF0C-AED3CA6DEA12}"/>
          </ac:spMkLst>
        </pc:spChg>
        <pc:spChg chg="del">
          <ac:chgData name="Laura Mendes" userId="0115b15547ada1d5" providerId="LiveId" clId="{782F632F-85B2-4E03-A717-E0D5577E521A}" dt="2022-12-10T09:42:52.030" v="462" actId="478"/>
          <ac:spMkLst>
            <pc:docMk/>
            <pc:sldMk cId="2306556542" sldId="336"/>
            <ac:spMk id="10" creationId="{6F2F24FE-986C-62FB-227E-485141DAB5CB}"/>
          </ac:spMkLst>
        </pc:spChg>
        <pc:spChg chg="del">
          <ac:chgData name="Laura Mendes" userId="0115b15547ada1d5" providerId="LiveId" clId="{782F632F-85B2-4E03-A717-E0D5577E521A}" dt="2022-12-10T09:42:52.030" v="462" actId="478"/>
          <ac:spMkLst>
            <pc:docMk/>
            <pc:sldMk cId="2306556542" sldId="336"/>
            <ac:spMk id="13" creationId="{A1B01B13-553B-9AE0-AEB2-28B7F0060BA3}"/>
          </ac:spMkLst>
        </pc:spChg>
        <pc:spChg chg="add mod">
          <ac:chgData name="Laura Mendes" userId="0115b15547ada1d5" providerId="LiveId" clId="{782F632F-85B2-4E03-A717-E0D5577E521A}" dt="2022-12-10T09:42:05.895" v="458"/>
          <ac:spMkLst>
            <pc:docMk/>
            <pc:sldMk cId="2306556542" sldId="336"/>
            <ac:spMk id="15" creationId="{3FBBFFF7-A22B-91B4-8A5D-AEEC247BE7B9}"/>
          </ac:spMkLst>
        </pc:spChg>
        <pc:spChg chg="add mod">
          <ac:chgData name="Laura Mendes" userId="0115b15547ada1d5" providerId="LiveId" clId="{782F632F-85B2-4E03-A717-E0D5577E521A}" dt="2022-12-10T09:54:08.016" v="860" actId="1076"/>
          <ac:spMkLst>
            <pc:docMk/>
            <pc:sldMk cId="2306556542" sldId="336"/>
            <ac:spMk id="16" creationId="{1FC33AD5-037A-2522-6BCF-02C9AD562BB6}"/>
          </ac:spMkLst>
        </pc:spChg>
        <pc:spChg chg="mod">
          <ac:chgData name="Laura Mendes" userId="0115b15547ada1d5" providerId="LiveId" clId="{782F632F-85B2-4E03-A717-E0D5577E521A}" dt="2022-12-10T09:48:39.967" v="829" actId="207"/>
          <ac:spMkLst>
            <pc:docMk/>
            <pc:sldMk cId="2306556542" sldId="336"/>
            <ac:spMk id="18" creationId="{39961D0F-E027-D8D7-8AAD-526E8EEA114B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19" creationId="{1A919B63-9D56-E0F2-76F1-C4A71FF08FE1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20" creationId="{FA539953-5A39-11E1-086C-E20443C60528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21" creationId="{23C8EF9D-33AF-76A4-44C8-AD5A3B0EECD3}"/>
          </ac:spMkLst>
        </pc:spChg>
        <pc:spChg chg="add mod">
          <ac:chgData name="Laura Mendes" userId="0115b15547ada1d5" providerId="LiveId" clId="{782F632F-85B2-4E03-A717-E0D5577E521A}" dt="2022-12-10T09:53:08.317" v="852"/>
          <ac:spMkLst>
            <pc:docMk/>
            <pc:sldMk cId="2306556542" sldId="336"/>
            <ac:spMk id="22" creationId="{92ADA164-A084-CE51-0EBE-AB980ACF4658}"/>
          </ac:spMkLst>
        </pc:spChg>
        <pc:spChg chg="mod">
          <ac:chgData name="Laura Mendes" userId="0115b15547ada1d5" providerId="LiveId" clId="{782F632F-85B2-4E03-A717-E0D5577E521A}" dt="2022-12-10T09:44:00.201" v="526" actId="1076"/>
          <ac:spMkLst>
            <pc:docMk/>
            <pc:sldMk cId="2306556542" sldId="336"/>
            <ac:spMk id="23" creationId="{E354C2F5-5367-532A-2B23-9453379ED4F1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24" creationId="{C732F7E7-201F-CF3F-D77E-0EE7AD01893B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32" creationId="{9676F560-7129-B11E-05D3-4B1F9A872FB4}"/>
          </ac:spMkLst>
        </pc:spChg>
        <pc:spChg chg="del">
          <ac:chgData name="Laura Mendes" userId="0115b15547ada1d5" providerId="LiveId" clId="{782F632F-85B2-4E03-A717-E0D5577E521A}" dt="2022-12-10T09:42:52.030" v="462" actId="478"/>
          <ac:spMkLst>
            <pc:docMk/>
            <pc:sldMk cId="2306556542" sldId="336"/>
            <ac:spMk id="34" creationId="{17A46F27-A125-A6E0-B649-7B24EBF4E85D}"/>
          </ac:spMkLst>
        </pc:spChg>
        <pc:spChg chg="add del mod">
          <ac:chgData name="Laura Mendes" userId="0115b15547ada1d5" providerId="LiveId" clId="{782F632F-85B2-4E03-A717-E0D5577E521A}" dt="2022-12-10T09:54:04.663" v="859" actId="478"/>
          <ac:spMkLst>
            <pc:docMk/>
            <pc:sldMk cId="2306556542" sldId="336"/>
            <ac:spMk id="35" creationId="{A3A37CFE-018E-0643-8914-3F71F666D0A8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36" creationId="{90D76C47-D3D3-9E23-7CDE-1A1462A936EC}"/>
          </ac:spMkLst>
        </pc:spChg>
        <pc:spChg chg="mod">
          <ac:chgData name="Laura Mendes" userId="0115b15547ada1d5" providerId="LiveId" clId="{782F632F-85B2-4E03-A717-E0D5577E521A}" dt="2022-12-10T09:44:00.201" v="526" actId="1076"/>
          <ac:spMkLst>
            <pc:docMk/>
            <pc:sldMk cId="2306556542" sldId="336"/>
            <ac:spMk id="37" creationId="{0127C976-D804-D106-6E9F-A6048147B2FA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38" creationId="{90E26CFA-DF4F-C7C1-A7E7-C64EFACE759C}"/>
          </ac:spMkLst>
        </pc:spChg>
        <pc:spChg chg="del">
          <ac:chgData name="Laura Mendes" userId="0115b15547ada1d5" providerId="LiveId" clId="{782F632F-85B2-4E03-A717-E0D5577E521A}" dt="2022-12-10T09:41:38.557" v="453" actId="478"/>
          <ac:spMkLst>
            <pc:docMk/>
            <pc:sldMk cId="2306556542" sldId="336"/>
            <ac:spMk id="39" creationId="{A18B42C1-89A5-DB94-188D-FC885B03086F}"/>
          </ac:spMkLst>
        </pc:spChg>
        <pc:spChg chg="add mod">
          <ac:chgData name="Laura Mendes" userId="0115b15547ada1d5" providerId="LiveId" clId="{782F632F-85B2-4E03-A717-E0D5577E521A}" dt="2022-12-10T10:12:06.065" v="1128"/>
          <ac:spMkLst>
            <pc:docMk/>
            <pc:sldMk cId="2306556542" sldId="336"/>
            <ac:spMk id="40" creationId="{3ED53B54-CE8E-3C70-1902-72C88EB21CDE}"/>
          </ac:spMkLst>
        </pc:spChg>
        <pc:spChg chg="add mod">
          <ac:chgData name="Laura Mendes" userId="0115b15547ada1d5" providerId="LiveId" clId="{782F632F-85B2-4E03-A717-E0D5577E521A}" dt="2022-12-10T09:53:08.317" v="852"/>
          <ac:spMkLst>
            <pc:docMk/>
            <pc:sldMk cId="2306556542" sldId="336"/>
            <ac:spMk id="41" creationId="{3933B6A9-A738-AE19-8C43-455FB1075EE3}"/>
          </ac:spMkLst>
        </pc:spChg>
        <pc:spChg chg="add mod">
          <ac:chgData name="Laura Mendes" userId="0115b15547ada1d5" providerId="LiveId" clId="{782F632F-85B2-4E03-A717-E0D5577E521A}" dt="2022-12-10T09:53:18.916" v="854" actId="207"/>
          <ac:spMkLst>
            <pc:docMk/>
            <pc:sldMk cId="2306556542" sldId="336"/>
            <ac:spMk id="42" creationId="{5A6C26F3-979A-1558-8F24-F75AB95D4757}"/>
          </ac:spMkLst>
        </pc:spChg>
        <pc:grpChg chg="add del">
          <ac:chgData name="Laura Mendes" userId="0115b15547ada1d5" providerId="LiveId" clId="{782F632F-85B2-4E03-A717-E0D5577E521A}" dt="2022-12-10T09:41:44.854" v="455" actId="478"/>
          <ac:grpSpMkLst>
            <pc:docMk/>
            <pc:sldMk cId="2306556542" sldId="336"/>
            <ac:grpSpMk id="31" creationId="{24206942-7AF1-F315-0908-F189BCF68B30}"/>
          </ac:grpSpMkLst>
        </pc:grpChg>
      </pc:sldChg>
      <pc:sldChg chg="addSp delSp modSp new mod modAnim modNotesTx">
        <pc:chgData name="Laura Mendes" userId="0115b15547ada1d5" providerId="LiveId" clId="{782F632F-85B2-4E03-A717-E0D5577E521A}" dt="2022-12-12T16:47:01.825" v="3093" actId="20577"/>
        <pc:sldMkLst>
          <pc:docMk/>
          <pc:sldMk cId="1131082301" sldId="337"/>
        </pc:sldMkLst>
        <pc:spChg chg="del">
          <ac:chgData name="Laura Mendes" userId="0115b15547ada1d5" providerId="LiveId" clId="{782F632F-85B2-4E03-A717-E0D5577E521A}" dt="2022-12-10T09:53:40.852" v="857" actId="478"/>
          <ac:spMkLst>
            <pc:docMk/>
            <pc:sldMk cId="1131082301" sldId="337"/>
            <ac:spMk id="2" creationId="{7D5B3E28-1F29-B262-9A05-69A96A0CC192}"/>
          </ac:spMkLst>
        </pc:spChg>
        <pc:spChg chg="add del mod">
          <ac:chgData name="Laura Mendes" userId="0115b15547ada1d5" providerId="LiveId" clId="{782F632F-85B2-4E03-A717-E0D5577E521A}" dt="2022-12-10T09:54:49.930" v="865" actId="478"/>
          <ac:spMkLst>
            <pc:docMk/>
            <pc:sldMk cId="1131082301" sldId="337"/>
            <ac:spMk id="4" creationId="{221C46A0-2ADD-EB59-8070-A30D2ADBE6DD}"/>
          </ac:spMkLst>
        </pc:spChg>
        <pc:spChg chg="add del mod">
          <ac:chgData name="Laura Mendes" userId="0115b15547ada1d5" providerId="LiveId" clId="{782F632F-85B2-4E03-A717-E0D5577E521A}" dt="2022-12-10T09:54:49.930" v="865" actId="478"/>
          <ac:spMkLst>
            <pc:docMk/>
            <pc:sldMk cId="1131082301" sldId="337"/>
            <ac:spMk id="5" creationId="{AEE50A6F-2AB5-965D-EB1A-CC6B395C68A2}"/>
          </ac:spMkLst>
        </pc:spChg>
        <pc:spChg chg="add del mod">
          <ac:chgData name="Laura Mendes" userId="0115b15547ada1d5" providerId="LiveId" clId="{782F632F-85B2-4E03-A717-E0D5577E521A}" dt="2022-12-10T09:54:51.377" v="866" actId="478"/>
          <ac:spMkLst>
            <pc:docMk/>
            <pc:sldMk cId="1131082301" sldId="337"/>
            <ac:spMk id="6" creationId="{E1458B74-8A42-9E79-FF06-D16F7541C48F}"/>
          </ac:spMkLst>
        </pc:spChg>
        <pc:spChg chg="add del mod">
          <ac:chgData name="Laura Mendes" userId="0115b15547ada1d5" providerId="LiveId" clId="{782F632F-85B2-4E03-A717-E0D5577E521A}" dt="2022-12-10T09:54:49.930" v="865" actId="478"/>
          <ac:spMkLst>
            <pc:docMk/>
            <pc:sldMk cId="1131082301" sldId="337"/>
            <ac:spMk id="7" creationId="{85458BE7-42A7-F337-F35E-65DE43350BB2}"/>
          </ac:spMkLst>
        </pc:spChg>
        <pc:spChg chg="add del mod">
          <ac:chgData name="Laura Mendes" userId="0115b15547ada1d5" providerId="LiveId" clId="{782F632F-85B2-4E03-A717-E0D5577E521A}" dt="2022-12-10T09:54:49.930" v="865" actId="478"/>
          <ac:spMkLst>
            <pc:docMk/>
            <pc:sldMk cId="1131082301" sldId="337"/>
            <ac:spMk id="8" creationId="{7D626538-1404-E7C6-7EF7-C8B40F4C5C04}"/>
          </ac:spMkLst>
        </pc:spChg>
        <pc:spChg chg="add mod">
          <ac:chgData name="Laura Mendes" userId="0115b15547ada1d5" providerId="LiveId" clId="{782F632F-85B2-4E03-A717-E0D5577E521A}" dt="2022-12-10T09:53:38.997" v="856"/>
          <ac:spMkLst>
            <pc:docMk/>
            <pc:sldMk cId="1131082301" sldId="337"/>
            <ac:spMk id="9" creationId="{DBC4C743-9942-2AFF-6B0A-DEFEE1CF9639}"/>
          </ac:spMkLst>
        </pc:spChg>
        <pc:spChg chg="add del mod">
          <ac:chgData name="Laura Mendes" userId="0115b15547ada1d5" providerId="LiveId" clId="{782F632F-85B2-4E03-A717-E0D5577E521A}" dt="2022-12-10T09:54:49.930" v="865" actId="478"/>
          <ac:spMkLst>
            <pc:docMk/>
            <pc:sldMk cId="1131082301" sldId="337"/>
            <ac:spMk id="10" creationId="{53DDF111-CB77-EC48-4715-F8600923AC4C}"/>
          </ac:spMkLst>
        </pc:spChg>
        <pc:spChg chg="add del mod">
          <ac:chgData name="Laura Mendes" userId="0115b15547ada1d5" providerId="LiveId" clId="{782F632F-85B2-4E03-A717-E0D5577E521A}" dt="2022-12-10T09:54:49.930" v="865" actId="478"/>
          <ac:spMkLst>
            <pc:docMk/>
            <pc:sldMk cId="1131082301" sldId="337"/>
            <ac:spMk id="11" creationId="{F32B71E6-06CD-BD19-EE79-A5E6FF7CDDCE}"/>
          </ac:spMkLst>
        </pc:spChg>
        <pc:spChg chg="add 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12" creationId="{02B35AF5-467C-EFA5-384F-7E729C8652C1}"/>
          </ac:spMkLst>
        </pc:spChg>
        <pc:spChg chg="add 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13" creationId="{BE38F7BE-79A9-DFBB-072F-66A7F26528C4}"/>
          </ac:spMkLst>
        </pc:spChg>
        <pc:spChg chg="add 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14" creationId="{EBAE33BD-8573-38A8-C7C6-728E3CBF9300}"/>
          </ac:spMkLst>
        </pc:spChg>
        <pc:spChg chg="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16" creationId="{286826D0-1364-E311-AA70-21951078FDB2}"/>
          </ac:spMkLst>
        </pc:spChg>
        <pc:spChg chg="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17" creationId="{8CD1A0C7-2AD6-2522-BFB6-7275063DD7D2}"/>
          </ac:spMkLst>
        </pc:spChg>
        <pc:spChg chg="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18" creationId="{D7363C2B-F8D5-B995-F8CA-3CABFC8711FE}"/>
          </ac:spMkLst>
        </pc:spChg>
        <pc:spChg chg="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19" creationId="{6FAAB5FE-E8F5-6F5F-A6F3-9EF73398BA8B}"/>
          </ac:spMkLst>
        </pc:spChg>
        <pc:spChg chg="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20" creationId="{313EA472-DFF2-85A8-5C9E-D28D60766EE8}"/>
          </ac:spMkLst>
        </pc:spChg>
        <pc:spChg chg="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21" creationId="{67D07F77-84C7-E564-F8AF-63274CE15DA2}"/>
          </ac:spMkLst>
        </pc:spChg>
        <pc:spChg chg="add 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22" creationId="{3D579EBF-92B8-AF61-3E79-CE62B7DD853B}"/>
          </ac:spMkLst>
        </pc:spChg>
        <pc:spChg chg="add 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23" creationId="{2B37DA07-3332-1FCF-EB81-F39D66B707AE}"/>
          </ac:spMkLst>
        </pc:spChg>
        <pc:spChg chg="add 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24" creationId="{C6D8C84A-E2E1-C1E0-B265-7BDF4B5A5C0C}"/>
          </ac:spMkLst>
        </pc:spChg>
        <pc:spChg chg="add mod">
          <ac:chgData name="Laura Mendes" userId="0115b15547ada1d5" providerId="LiveId" clId="{782F632F-85B2-4E03-A717-E0D5577E521A}" dt="2022-12-10T10:12:18.119" v="1131"/>
          <ac:spMkLst>
            <pc:docMk/>
            <pc:sldMk cId="1131082301" sldId="337"/>
            <ac:spMk id="25" creationId="{0313318F-BBEA-1314-5158-3E28D7FE13B1}"/>
          </ac:spMkLst>
        </pc:spChg>
        <pc:spChg chg="add mod">
          <ac:chgData name="Laura Mendes" userId="0115b15547ada1d5" providerId="LiveId" clId="{782F632F-85B2-4E03-A717-E0D5577E521A}" dt="2022-12-10T09:54:32.369" v="863" actId="207"/>
          <ac:spMkLst>
            <pc:docMk/>
            <pc:sldMk cId="1131082301" sldId="337"/>
            <ac:spMk id="26" creationId="{72588195-C472-E006-321A-8DA44B682FAA}"/>
          </ac:spMkLst>
        </pc:spChg>
        <pc:spChg chg="add mod">
          <ac:chgData name="Laura Mendes" userId="0115b15547ada1d5" providerId="LiveId" clId="{782F632F-85B2-4E03-A717-E0D5577E521A}" dt="2022-12-10T09:53:57.349" v="858"/>
          <ac:spMkLst>
            <pc:docMk/>
            <pc:sldMk cId="1131082301" sldId="337"/>
            <ac:spMk id="27" creationId="{A0EB760B-25D3-3215-6A20-0AD0E7DD6D3E}"/>
          </ac:spMkLst>
        </pc:spChg>
        <pc:spChg chg="add mod">
          <ac:chgData name="Laura Mendes" userId="0115b15547ada1d5" providerId="LiveId" clId="{782F632F-85B2-4E03-A717-E0D5577E521A}" dt="2022-12-10T09:54:42.375" v="864"/>
          <ac:spMkLst>
            <pc:docMk/>
            <pc:sldMk cId="1131082301" sldId="337"/>
            <ac:spMk id="28" creationId="{5FFB4196-121E-4290-9B5E-C05F64C3DE76}"/>
          </ac:spMkLst>
        </pc:spChg>
        <pc:spChg chg="add mod">
          <ac:chgData name="Laura Mendes" userId="0115b15547ada1d5" providerId="LiveId" clId="{782F632F-85B2-4E03-A717-E0D5577E521A}" dt="2022-12-10T10:04:54.359" v="1071" actId="20577"/>
          <ac:spMkLst>
            <pc:docMk/>
            <pc:sldMk cId="1131082301" sldId="337"/>
            <ac:spMk id="29" creationId="{757845D2-C6E9-40FE-5B00-0D479A84C3A6}"/>
          </ac:spMkLst>
        </pc:spChg>
        <pc:spChg chg="add mod">
          <ac:chgData name="Laura Mendes" userId="0115b15547ada1d5" providerId="LiveId" clId="{782F632F-85B2-4E03-A717-E0D5577E521A}" dt="2022-12-10T10:05:20.179" v="1076" actId="14100"/>
          <ac:spMkLst>
            <pc:docMk/>
            <pc:sldMk cId="1131082301" sldId="337"/>
            <ac:spMk id="30" creationId="{993A63B1-DB4D-0E27-5843-DF72FF25A05B}"/>
          </ac:spMkLst>
        </pc:spChg>
        <pc:spChg chg="add mod">
          <ac:chgData name="Laura Mendes" userId="0115b15547ada1d5" providerId="LiveId" clId="{782F632F-85B2-4E03-A717-E0D5577E521A}" dt="2022-12-10T10:05:54.097" v="1079" actId="20577"/>
          <ac:spMkLst>
            <pc:docMk/>
            <pc:sldMk cId="1131082301" sldId="337"/>
            <ac:spMk id="31" creationId="{003EEF9E-3AC9-723D-4E04-820913F1F9AB}"/>
          </ac:spMkLst>
        </pc:spChg>
        <pc:grpChg chg="add mod">
          <ac:chgData name="Laura Mendes" userId="0115b15547ada1d5" providerId="LiveId" clId="{782F632F-85B2-4E03-A717-E0D5577E521A}" dt="2022-12-10T09:53:57.349" v="858"/>
          <ac:grpSpMkLst>
            <pc:docMk/>
            <pc:sldMk cId="1131082301" sldId="337"/>
            <ac:grpSpMk id="15" creationId="{64079C4D-1AD3-34BC-33F6-846345ED9C10}"/>
          </ac:grpSpMkLst>
        </pc:grpChg>
      </pc:sldChg>
      <pc:sldChg chg="addSp delSp modSp add mod modAnim modNotesTx">
        <pc:chgData name="Laura Mendes" userId="0115b15547ada1d5" providerId="LiveId" clId="{782F632F-85B2-4E03-A717-E0D5577E521A}" dt="2022-12-13T12:39:27.833" v="4366" actId="1038"/>
        <pc:sldMkLst>
          <pc:docMk/>
          <pc:sldMk cId="2697679005" sldId="338"/>
        </pc:sldMkLst>
        <pc:spChg chg="add mod">
          <ac:chgData name="Laura Mendes" userId="0115b15547ada1d5" providerId="LiveId" clId="{782F632F-85B2-4E03-A717-E0D5577E521A}" dt="2022-12-10T09:55:12.663" v="868"/>
          <ac:spMkLst>
            <pc:docMk/>
            <pc:sldMk cId="2697679005" sldId="338"/>
            <ac:spMk id="2" creationId="{1FDABECE-D736-944F-A898-4D55D68BCF7B}"/>
          </ac:spMkLst>
        </pc:spChg>
        <pc:spChg chg="del">
          <ac:chgData name="Laura Mendes" userId="0115b15547ada1d5" providerId="LiveId" clId="{782F632F-85B2-4E03-A717-E0D5577E521A}" dt="2022-12-10T09:55:23.384" v="870" actId="478"/>
          <ac:spMkLst>
            <pc:docMk/>
            <pc:sldMk cId="2697679005" sldId="338"/>
            <ac:spMk id="4" creationId="{221C46A0-2ADD-EB59-8070-A30D2ADBE6DD}"/>
          </ac:spMkLst>
        </pc:spChg>
        <pc:spChg chg="del">
          <ac:chgData name="Laura Mendes" userId="0115b15547ada1d5" providerId="LiveId" clId="{782F632F-85B2-4E03-A717-E0D5577E521A}" dt="2022-12-10T09:55:23.384" v="870" actId="478"/>
          <ac:spMkLst>
            <pc:docMk/>
            <pc:sldMk cId="2697679005" sldId="338"/>
            <ac:spMk id="5" creationId="{AEE50A6F-2AB5-965D-EB1A-CC6B395C68A2}"/>
          </ac:spMkLst>
        </pc:spChg>
        <pc:spChg chg="del">
          <ac:chgData name="Laura Mendes" userId="0115b15547ada1d5" providerId="LiveId" clId="{782F632F-85B2-4E03-A717-E0D5577E521A}" dt="2022-12-10T09:55:23.384" v="870" actId="478"/>
          <ac:spMkLst>
            <pc:docMk/>
            <pc:sldMk cId="2697679005" sldId="338"/>
            <ac:spMk id="7" creationId="{85458BE7-42A7-F337-F35E-65DE43350BB2}"/>
          </ac:spMkLst>
        </pc:spChg>
        <pc:spChg chg="mod">
          <ac:chgData name="Laura Mendes" userId="0115b15547ada1d5" providerId="LiveId" clId="{782F632F-85B2-4E03-A717-E0D5577E521A}" dt="2022-12-10T10:01:31.949" v="957" actId="14100"/>
          <ac:spMkLst>
            <pc:docMk/>
            <pc:sldMk cId="2697679005" sldId="338"/>
            <ac:spMk id="8" creationId="{7D626538-1404-E7C6-7EF7-C8B40F4C5C04}"/>
          </ac:spMkLst>
        </pc:spChg>
        <pc:spChg chg="del">
          <ac:chgData name="Laura Mendes" userId="0115b15547ada1d5" providerId="LiveId" clId="{782F632F-85B2-4E03-A717-E0D5577E521A}" dt="2022-12-10T09:55:23.384" v="870" actId="478"/>
          <ac:spMkLst>
            <pc:docMk/>
            <pc:sldMk cId="2697679005" sldId="338"/>
            <ac:spMk id="9" creationId="{DBC4C743-9942-2AFF-6B0A-DEFEE1CF9639}"/>
          </ac:spMkLst>
        </pc:spChg>
        <pc:spChg chg="del">
          <ac:chgData name="Laura Mendes" userId="0115b15547ada1d5" providerId="LiveId" clId="{782F632F-85B2-4E03-A717-E0D5577E521A}" dt="2022-12-10T09:55:23.384" v="870" actId="478"/>
          <ac:spMkLst>
            <pc:docMk/>
            <pc:sldMk cId="2697679005" sldId="338"/>
            <ac:spMk id="10" creationId="{53DDF111-CB77-EC48-4715-F8600923AC4C}"/>
          </ac:spMkLst>
        </pc:spChg>
        <pc:spChg chg="del">
          <ac:chgData name="Laura Mendes" userId="0115b15547ada1d5" providerId="LiveId" clId="{782F632F-85B2-4E03-A717-E0D5577E521A}" dt="2022-12-10T09:55:23.384" v="870" actId="478"/>
          <ac:spMkLst>
            <pc:docMk/>
            <pc:sldMk cId="2697679005" sldId="338"/>
            <ac:spMk id="11" creationId="{F32B71E6-06CD-BD19-EE79-A5E6FF7CDDCE}"/>
          </ac:spMkLst>
        </pc:spChg>
        <pc:spChg chg="mod">
          <ac:chgData name="Laura Mendes" userId="0115b15547ada1d5" providerId="LiveId" clId="{782F632F-85B2-4E03-A717-E0D5577E521A}" dt="2022-12-10T10:12:21.922" v="1132"/>
          <ac:spMkLst>
            <pc:docMk/>
            <pc:sldMk cId="2697679005" sldId="338"/>
            <ac:spMk id="25" creationId="{0313318F-BBEA-1314-5158-3E28D7FE13B1}"/>
          </ac:spMkLst>
        </pc:spChg>
        <pc:spChg chg="add mod">
          <ac:chgData name="Laura Mendes" userId="0115b15547ada1d5" providerId="LiveId" clId="{782F632F-85B2-4E03-A717-E0D5577E521A}" dt="2022-12-13T12:39:27.833" v="4366" actId="1038"/>
          <ac:spMkLst>
            <pc:docMk/>
            <pc:sldMk cId="2697679005" sldId="338"/>
            <ac:spMk id="28" creationId="{0AEB98EE-1345-51F5-D7B6-E2068494A10E}"/>
          </ac:spMkLst>
        </pc:spChg>
        <pc:spChg chg="add mod">
          <ac:chgData name="Laura Mendes" userId="0115b15547ada1d5" providerId="LiveId" clId="{782F632F-85B2-4E03-A717-E0D5577E521A}" dt="2022-12-13T12:39:27.833" v="4366" actId="1038"/>
          <ac:spMkLst>
            <pc:docMk/>
            <pc:sldMk cId="2697679005" sldId="338"/>
            <ac:spMk id="29" creationId="{97C9B713-B4B9-B400-43BA-8B485BAA2E19}"/>
          </ac:spMkLst>
        </pc:spChg>
        <pc:spChg chg="add mod">
          <ac:chgData name="Laura Mendes" userId="0115b15547ada1d5" providerId="LiveId" clId="{782F632F-85B2-4E03-A717-E0D5577E521A}" dt="2022-12-10T10:01:20.266" v="956"/>
          <ac:spMkLst>
            <pc:docMk/>
            <pc:sldMk cId="2697679005" sldId="338"/>
            <ac:spMk id="30" creationId="{4ADDD7F4-5A7A-2082-6C64-B0EB8369CDC3}"/>
          </ac:spMkLst>
        </pc:spChg>
      </pc:sldChg>
      <pc:sldChg chg="add del">
        <pc:chgData name="Laura Mendes" userId="0115b15547ada1d5" providerId="LiveId" clId="{782F632F-85B2-4E03-A717-E0D5577E521A}" dt="2022-12-10T09:55:14.688" v="869" actId="47"/>
        <pc:sldMkLst>
          <pc:docMk/>
          <pc:sldMk cId="705892930" sldId="339"/>
        </pc:sldMkLst>
      </pc:sldChg>
      <pc:sldChg chg="addSp delSp modSp add mod ord modAnim">
        <pc:chgData name="Laura Mendes" userId="0115b15547ada1d5" providerId="LiveId" clId="{782F632F-85B2-4E03-A717-E0D5577E521A}" dt="2022-12-13T12:53:05.283" v="4470" actId="1076"/>
        <pc:sldMkLst>
          <pc:docMk/>
          <pc:sldMk cId="3135466891" sldId="339"/>
        </pc:sldMkLst>
        <pc:spChg chg="mod">
          <ac:chgData name="Laura Mendes" userId="0115b15547ada1d5" providerId="LiveId" clId="{782F632F-85B2-4E03-A717-E0D5577E521A}" dt="2022-12-13T12:53:01.441" v="4469" actId="1076"/>
          <ac:spMkLst>
            <pc:docMk/>
            <pc:sldMk cId="3135466891" sldId="339"/>
            <ac:spMk id="2" creationId="{8CD8D8C9-A73E-1871-0E08-669240D7B96F}"/>
          </ac:spMkLst>
        </pc:spChg>
        <pc:spChg chg="add mod">
          <ac:chgData name="Laura Mendes" userId="0115b15547ada1d5" providerId="LiveId" clId="{782F632F-85B2-4E03-A717-E0D5577E521A}" dt="2022-12-12T16:29:08.406" v="2920" actId="1035"/>
          <ac:spMkLst>
            <pc:docMk/>
            <pc:sldMk cId="3135466891" sldId="339"/>
            <ac:spMk id="3" creationId="{5FCFA8DA-4042-D5C6-9048-F744A8805B1F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4" creationId="{A94C22F6-986D-7255-741E-2642A41A9EDF}"/>
          </ac:spMkLst>
        </pc:spChg>
        <pc:spChg chg="del">
          <ac:chgData name="Laura Mendes" userId="0115b15547ada1d5" providerId="LiveId" clId="{782F632F-85B2-4E03-A717-E0D5577E521A}" dt="2022-12-10T10:15:23.202" v="1206" actId="478"/>
          <ac:spMkLst>
            <pc:docMk/>
            <pc:sldMk cId="3135466891" sldId="339"/>
            <ac:spMk id="4" creationId="{BBF6123A-766F-5635-0FA6-5D36DD51C8B0}"/>
          </ac:spMkLst>
        </pc:spChg>
        <pc:spChg chg="del">
          <ac:chgData name="Laura Mendes" userId="0115b15547ada1d5" providerId="LiveId" clId="{782F632F-85B2-4E03-A717-E0D5577E521A}" dt="2022-12-10T10:15:23.202" v="1206" actId="478"/>
          <ac:spMkLst>
            <pc:docMk/>
            <pc:sldMk cId="3135466891" sldId="339"/>
            <ac:spMk id="5" creationId="{0F23FA3E-9786-43C1-3A7A-A4A5784D576F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5" creationId="{A82A1DF1-4C8E-BFF5-CB95-12EDD8A391FF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6" creationId="{1B9EF4CD-1786-D552-0751-841DE1AE8243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7" creationId="{D1C7659F-D14A-D67A-366C-217528D3AFC4}"/>
          </ac:spMkLst>
        </pc:spChg>
        <pc:spChg chg="mod">
          <ac:chgData name="Laura Mendes" userId="0115b15547ada1d5" providerId="LiveId" clId="{782F632F-85B2-4E03-A717-E0D5577E521A}" dt="2022-12-10T10:19:20.710" v="1277" actId="1076"/>
          <ac:spMkLst>
            <pc:docMk/>
            <pc:sldMk cId="3135466891" sldId="339"/>
            <ac:spMk id="8" creationId="{D65D180B-D761-39CA-9C21-B7E1A7187FAE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9" creationId="{7E2387A6-1006-1D0B-41A1-4EA0C2F3E340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12" creationId="{DF148502-FEB0-995C-0AC0-C0CB1EF5963A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17" creationId="{819E031F-37D7-2856-759A-05C9FEF6E8A2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18" creationId="{074AF0A2-8AE8-C50C-F2D4-ACB7FA38A767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19" creationId="{27E43DD4-C5DB-6403-99DF-110336DB1895}"/>
          </ac:spMkLst>
        </pc:spChg>
        <pc:spChg chg="add del mod">
          <ac:chgData name="Laura Mendes" userId="0115b15547ada1d5" providerId="LiveId" clId="{782F632F-85B2-4E03-A717-E0D5577E521A}" dt="2022-12-12T16:22:25.283" v="2510"/>
          <ac:spMkLst>
            <pc:docMk/>
            <pc:sldMk cId="3135466891" sldId="339"/>
            <ac:spMk id="20" creationId="{11FC66BA-B0C3-9BB5-2281-6635D0ABDFCA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21" creationId="{0EDA7E7F-86B5-6255-517F-FC5BB0A48451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22" creationId="{EE2F8D7D-BADB-FFB4-C0DD-0DA23BDC0EAF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23" creationId="{7B2B9BD5-96A5-F7B0-B08B-14C9CE4D0F82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24" creationId="{2EC48B44-4E48-FA2D-E213-3A71451781AC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25" creationId="{8FEBFCFA-B35F-C6F5-1623-4F88F085C161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26" creationId="{E1919F5F-121C-0067-2455-78824E67D595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27" creationId="{023F3A95-23B1-3B52-B007-D8354CCDB924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30" creationId="{274A3746-8511-71D3-BFB0-591558FA8F80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31" creationId="{CA85BEAC-0742-6535-E370-653230A100E3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32" creationId="{8085D70C-7E12-4571-2A97-94621F8E2E9D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34" creationId="{59CC8076-5421-D74D-7605-45D0E477F68E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35" creationId="{5023C276-806D-F339-3C33-91AF3DC74ABD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37" creationId="{41F602D5-B419-F5FC-87F0-BD029A2C0023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38" creationId="{45B37477-AF2A-1C20-ACE7-D0E77F5BB86F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42" creationId="{BF05C802-7E71-5EB9-CAA8-27248C2BCBC3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43" creationId="{BE7861CF-F7E1-34BA-0B3C-62FF6F071EE6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44" creationId="{24D3C300-AB31-8934-A461-1C6C8EDC59F0}"/>
          </ac:spMkLst>
        </pc:spChg>
        <pc:spChg chg="add mod">
          <ac:chgData name="Laura Mendes" userId="0115b15547ada1d5" providerId="LiveId" clId="{782F632F-85B2-4E03-A717-E0D5577E521A}" dt="2022-12-13T12:53:05.283" v="4470" actId="1076"/>
          <ac:spMkLst>
            <pc:docMk/>
            <pc:sldMk cId="3135466891" sldId="339"/>
            <ac:spMk id="45" creationId="{13969485-48D9-A942-B013-EB929EEC8C6C}"/>
          </ac:spMkLst>
        </pc:spChg>
        <pc:spChg chg="add mod">
          <ac:chgData name="Laura Mendes" userId="0115b15547ada1d5" providerId="LiveId" clId="{782F632F-85B2-4E03-A717-E0D5577E521A}" dt="2022-12-12T17:04:07.005" v="3259" actId="1076"/>
          <ac:spMkLst>
            <pc:docMk/>
            <pc:sldMk cId="3135466891" sldId="339"/>
            <ac:spMk id="48" creationId="{92510B26-77B2-AB0D-F736-813D45FC19D9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50" creationId="{F5A5C765-D895-8482-6E45-07F14AEC14BD}"/>
          </ac:spMkLst>
        </pc:spChg>
        <pc:spChg chg="del">
          <ac:chgData name="Laura Mendes" userId="0115b15547ada1d5" providerId="LiveId" clId="{782F632F-85B2-4E03-A717-E0D5577E521A}" dt="2022-12-12T16:22:26.268" v="2511" actId="478"/>
          <ac:spMkLst>
            <pc:docMk/>
            <pc:sldMk cId="3135466891" sldId="339"/>
            <ac:spMk id="51" creationId="{8C7951D2-C56E-17B1-E67F-39D6359DBDEE}"/>
          </ac:spMkLst>
        </pc:spChg>
        <pc:grpChg chg="del">
          <ac:chgData name="Laura Mendes" userId="0115b15547ada1d5" providerId="LiveId" clId="{782F632F-85B2-4E03-A717-E0D5577E521A}" dt="2022-12-10T10:15:20.796" v="1205" actId="478"/>
          <ac:grpSpMkLst>
            <pc:docMk/>
            <pc:sldMk cId="3135466891" sldId="339"/>
            <ac:grpSpMk id="45" creationId="{362B2B74-BDF8-8D8E-1C43-ED9761247D55}"/>
          </ac:grpSpMkLst>
        </pc:grpChg>
        <pc:picChg chg="add mod">
          <ac:chgData name="Laura Mendes" userId="0115b15547ada1d5" providerId="LiveId" clId="{782F632F-85B2-4E03-A717-E0D5577E521A}" dt="2022-12-12T16:29:08.406" v="2920" actId="1035"/>
          <ac:picMkLst>
            <pc:docMk/>
            <pc:sldMk cId="3135466891" sldId="339"/>
            <ac:picMk id="47" creationId="{DACAC568-FD3C-5B6C-9DBC-09174401D3A5}"/>
          </ac:picMkLst>
        </pc:picChg>
        <pc:cxnChg chg="add del mod">
          <ac:chgData name="Laura Mendes" userId="0115b15547ada1d5" providerId="LiveId" clId="{782F632F-85B2-4E03-A717-E0D5577E521A}" dt="2022-12-13T12:52:58.803" v="4467" actId="478"/>
          <ac:cxnSpMkLst>
            <pc:docMk/>
            <pc:sldMk cId="3135466891" sldId="339"/>
            <ac:cxnSpMk id="5" creationId="{90A4CF36-EDAD-078E-F3FE-0A76EAF73714}"/>
          </ac:cxnSpMkLst>
        </pc:cxnChg>
        <pc:cxnChg chg="add mod">
          <ac:chgData name="Laura Mendes" userId="0115b15547ada1d5" providerId="LiveId" clId="{782F632F-85B2-4E03-A717-E0D5577E521A}" dt="2022-12-13T12:53:05.283" v="4470" actId="1076"/>
          <ac:cxnSpMkLst>
            <pc:docMk/>
            <pc:sldMk cId="3135466891" sldId="339"/>
            <ac:cxnSpMk id="7" creationId="{793C8325-8B25-C695-5234-D60FF1F7FD65}"/>
          </ac:cxnSpMkLst>
        </pc:cxnChg>
        <pc:cxnChg chg="add del mod">
          <ac:chgData name="Laura Mendes" userId="0115b15547ada1d5" providerId="LiveId" clId="{782F632F-85B2-4E03-A717-E0D5577E521A}" dt="2022-12-12T16:22:25.283" v="2510"/>
          <ac:cxnSpMkLst>
            <pc:docMk/>
            <pc:sldMk cId="3135466891" sldId="339"/>
            <ac:cxnSpMk id="10" creationId="{4C8F3740-9CCC-7EE5-2DDC-C68D7D652D5B}"/>
          </ac:cxnSpMkLst>
        </pc:cxnChg>
        <pc:cxnChg chg="add del mod">
          <ac:chgData name="Laura Mendes" userId="0115b15547ada1d5" providerId="LiveId" clId="{782F632F-85B2-4E03-A717-E0D5577E521A}" dt="2022-12-12T16:22:25.283" v="2510"/>
          <ac:cxnSpMkLst>
            <pc:docMk/>
            <pc:sldMk cId="3135466891" sldId="339"/>
            <ac:cxnSpMk id="11" creationId="{C4B4852E-1995-5008-4104-00E4E9702351}"/>
          </ac:cxnSpMkLst>
        </pc:cxnChg>
        <pc:cxnChg chg="add del mod">
          <ac:chgData name="Laura Mendes" userId="0115b15547ada1d5" providerId="LiveId" clId="{782F632F-85B2-4E03-A717-E0D5577E521A}" dt="2022-12-12T16:22:25.283" v="2510"/>
          <ac:cxnSpMkLst>
            <pc:docMk/>
            <pc:sldMk cId="3135466891" sldId="339"/>
            <ac:cxnSpMk id="13" creationId="{BB1FD376-5E51-66E8-95B5-5136FB00371D}"/>
          </ac:cxnSpMkLst>
        </pc:cxnChg>
        <pc:cxnChg chg="add del mod">
          <ac:chgData name="Laura Mendes" userId="0115b15547ada1d5" providerId="LiveId" clId="{782F632F-85B2-4E03-A717-E0D5577E521A}" dt="2022-12-12T16:22:25.283" v="2510"/>
          <ac:cxnSpMkLst>
            <pc:docMk/>
            <pc:sldMk cId="3135466891" sldId="339"/>
            <ac:cxnSpMk id="14" creationId="{A8FCE7DA-7968-9B73-5FFB-80F3CA871FB7}"/>
          </ac:cxnSpMkLst>
        </pc:cxnChg>
        <pc:cxnChg chg="add del mod">
          <ac:chgData name="Laura Mendes" userId="0115b15547ada1d5" providerId="LiveId" clId="{782F632F-85B2-4E03-A717-E0D5577E521A}" dt="2022-12-12T16:22:25.283" v="2510"/>
          <ac:cxnSpMkLst>
            <pc:docMk/>
            <pc:sldMk cId="3135466891" sldId="339"/>
            <ac:cxnSpMk id="15" creationId="{7895348F-3FAD-85DE-6AB2-36F1DD38BB1A}"/>
          </ac:cxnSpMkLst>
        </pc:cxnChg>
        <pc:cxnChg chg="add del mod">
          <ac:chgData name="Laura Mendes" userId="0115b15547ada1d5" providerId="LiveId" clId="{782F632F-85B2-4E03-A717-E0D5577E521A}" dt="2022-12-12T16:22:25.283" v="2510"/>
          <ac:cxnSpMkLst>
            <pc:docMk/>
            <pc:sldMk cId="3135466891" sldId="339"/>
            <ac:cxnSpMk id="16" creationId="{C2FB7FF8-5F82-61D6-B2C3-14BBFD1C1309}"/>
          </ac:cxnSpMkLst>
        </pc:cxnChg>
        <pc:cxnChg chg="add mod">
          <ac:chgData name="Laura Mendes" userId="0115b15547ada1d5" providerId="LiveId" clId="{782F632F-85B2-4E03-A717-E0D5577E521A}" dt="2022-12-13T12:53:05.283" v="4470" actId="1076"/>
          <ac:cxnSpMkLst>
            <pc:docMk/>
            <pc:sldMk cId="3135466891" sldId="339"/>
            <ac:cxnSpMk id="28" creationId="{313F3A0F-36BC-2C26-873D-1949E3D0C347}"/>
          </ac:cxnSpMkLst>
        </pc:cxnChg>
        <pc:cxnChg chg="add mod">
          <ac:chgData name="Laura Mendes" userId="0115b15547ada1d5" providerId="LiveId" clId="{782F632F-85B2-4E03-A717-E0D5577E521A}" dt="2022-12-13T12:53:05.283" v="4470" actId="1076"/>
          <ac:cxnSpMkLst>
            <pc:docMk/>
            <pc:sldMk cId="3135466891" sldId="339"/>
            <ac:cxnSpMk id="29" creationId="{1327DE03-D7E0-B952-E374-DA7460A90472}"/>
          </ac:cxnSpMkLst>
        </pc:cxnChg>
        <pc:cxnChg chg="add mod">
          <ac:chgData name="Laura Mendes" userId="0115b15547ada1d5" providerId="LiveId" clId="{782F632F-85B2-4E03-A717-E0D5577E521A}" dt="2022-12-13T12:53:05.283" v="4470" actId="1076"/>
          <ac:cxnSpMkLst>
            <pc:docMk/>
            <pc:sldMk cId="3135466891" sldId="339"/>
            <ac:cxnSpMk id="33" creationId="{CCC0C4F7-6D89-0A70-2789-FA68939F52C1}"/>
          </ac:cxnSpMkLst>
        </pc:cxnChg>
        <pc:cxnChg chg="add mod">
          <ac:chgData name="Laura Mendes" userId="0115b15547ada1d5" providerId="LiveId" clId="{782F632F-85B2-4E03-A717-E0D5577E521A}" dt="2022-12-13T12:53:05.283" v="4470" actId="1076"/>
          <ac:cxnSpMkLst>
            <pc:docMk/>
            <pc:sldMk cId="3135466891" sldId="339"/>
            <ac:cxnSpMk id="36" creationId="{262B9895-00F3-104E-9596-A6539A360301}"/>
          </ac:cxnSpMkLst>
        </pc:cxnChg>
        <pc:cxnChg chg="add mod">
          <ac:chgData name="Laura Mendes" userId="0115b15547ada1d5" providerId="LiveId" clId="{782F632F-85B2-4E03-A717-E0D5577E521A}" dt="2022-12-13T12:53:05.283" v="4470" actId="1076"/>
          <ac:cxnSpMkLst>
            <pc:docMk/>
            <pc:sldMk cId="3135466891" sldId="339"/>
            <ac:cxnSpMk id="39" creationId="{71A5ACFD-AC2F-6E95-EBF1-083CA685058D}"/>
          </ac:cxnSpMkLst>
        </pc:cxnChg>
        <pc:cxnChg chg="del mod">
          <ac:chgData name="Laura Mendes" userId="0115b15547ada1d5" providerId="LiveId" clId="{782F632F-85B2-4E03-A717-E0D5577E521A}" dt="2022-12-12T16:22:26.268" v="2511" actId="478"/>
          <ac:cxnSpMkLst>
            <pc:docMk/>
            <pc:sldMk cId="3135466891" sldId="339"/>
            <ac:cxnSpMk id="40" creationId="{0743987F-D285-E046-14A3-1B89BCB7FCEE}"/>
          </ac:cxnSpMkLst>
        </pc:cxnChg>
        <pc:cxnChg chg="add mod">
          <ac:chgData name="Laura Mendes" userId="0115b15547ada1d5" providerId="LiveId" clId="{782F632F-85B2-4E03-A717-E0D5577E521A}" dt="2022-12-13T12:53:05.283" v="4470" actId="1076"/>
          <ac:cxnSpMkLst>
            <pc:docMk/>
            <pc:sldMk cId="3135466891" sldId="339"/>
            <ac:cxnSpMk id="41" creationId="{D789117D-BC44-258D-C9EF-437739A166A5}"/>
          </ac:cxnSpMkLst>
        </pc:cxnChg>
        <pc:cxnChg chg="del mod">
          <ac:chgData name="Laura Mendes" userId="0115b15547ada1d5" providerId="LiveId" clId="{782F632F-85B2-4E03-A717-E0D5577E521A}" dt="2022-12-12T16:22:26.268" v="2511" actId="478"/>
          <ac:cxnSpMkLst>
            <pc:docMk/>
            <pc:sldMk cId="3135466891" sldId="339"/>
            <ac:cxnSpMk id="46" creationId="{38DBFEBA-E25A-723F-E6FA-94B2EFFC5157}"/>
          </ac:cxnSpMkLst>
        </pc:cxnChg>
        <pc:cxnChg chg="del mod">
          <ac:chgData name="Laura Mendes" userId="0115b15547ada1d5" providerId="LiveId" clId="{782F632F-85B2-4E03-A717-E0D5577E521A}" dt="2022-12-12T16:22:26.268" v="2511" actId="478"/>
          <ac:cxnSpMkLst>
            <pc:docMk/>
            <pc:sldMk cId="3135466891" sldId="339"/>
            <ac:cxnSpMk id="55" creationId="{DABBE634-6993-31AC-C481-B32FC7CECA11}"/>
          </ac:cxnSpMkLst>
        </pc:cxnChg>
        <pc:cxnChg chg="del mod">
          <ac:chgData name="Laura Mendes" userId="0115b15547ada1d5" providerId="LiveId" clId="{782F632F-85B2-4E03-A717-E0D5577E521A}" dt="2022-12-12T16:22:26.268" v="2511" actId="478"/>
          <ac:cxnSpMkLst>
            <pc:docMk/>
            <pc:sldMk cId="3135466891" sldId="339"/>
            <ac:cxnSpMk id="57" creationId="{B4AA3272-0282-B747-6748-903DC8DA02C5}"/>
          </ac:cxnSpMkLst>
        </pc:cxnChg>
        <pc:cxnChg chg="del mod">
          <ac:chgData name="Laura Mendes" userId="0115b15547ada1d5" providerId="LiveId" clId="{782F632F-85B2-4E03-A717-E0D5577E521A}" dt="2022-12-12T16:22:26.268" v="2511" actId="478"/>
          <ac:cxnSpMkLst>
            <pc:docMk/>
            <pc:sldMk cId="3135466891" sldId="339"/>
            <ac:cxnSpMk id="61" creationId="{82FEA5A1-24F7-702E-8286-6F7B6F139819}"/>
          </ac:cxnSpMkLst>
        </pc:cxnChg>
        <pc:cxnChg chg="del mod">
          <ac:chgData name="Laura Mendes" userId="0115b15547ada1d5" providerId="LiveId" clId="{782F632F-85B2-4E03-A717-E0D5577E521A}" dt="2022-12-12T16:22:26.268" v="2511" actId="478"/>
          <ac:cxnSpMkLst>
            <pc:docMk/>
            <pc:sldMk cId="3135466891" sldId="339"/>
            <ac:cxnSpMk id="63" creationId="{AB6899D0-0273-4274-49AF-E8F7076C9D0E}"/>
          </ac:cxnSpMkLst>
        </pc:cxnChg>
      </pc:sldChg>
      <pc:sldChg chg="addSp delSp modSp add mod delAnim modAnim">
        <pc:chgData name="Laura Mendes" userId="0115b15547ada1d5" providerId="LiveId" clId="{782F632F-85B2-4E03-A717-E0D5577E521A}" dt="2022-12-13T12:52:48.378" v="4464" actId="478"/>
        <pc:sldMkLst>
          <pc:docMk/>
          <pc:sldMk cId="139898150" sldId="340"/>
        </pc:sldMkLst>
        <pc:spChg chg="mod">
          <ac:chgData name="Laura Mendes" userId="0115b15547ada1d5" providerId="LiveId" clId="{782F632F-85B2-4E03-A717-E0D5577E521A}" dt="2022-12-13T12:46:06.183" v="4417" actId="20577"/>
          <ac:spMkLst>
            <pc:docMk/>
            <pc:sldMk cId="139898150" sldId="340"/>
            <ac:spMk id="2" creationId="{8CD8D8C9-A73E-1871-0E08-669240D7B96F}"/>
          </ac:spMkLst>
        </pc:spChg>
        <pc:spChg chg="del mod">
          <ac:chgData name="Laura Mendes" userId="0115b15547ada1d5" providerId="LiveId" clId="{782F632F-85B2-4E03-A717-E0D5577E521A}" dt="2022-12-12T18:04:48.536" v="3538" actId="478"/>
          <ac:spMkLst>
            <pc:docMk/>
            <pc:sldMk cId="139898150" sldId="340"/>
            <ac:spMk id="3" creationId="{F7A5C127-F8CA-C853-3D67-DE4F741FBB05}"/>
          </ac:spMkLst>
        </pc:spChg>
        <pc:spChg chg="add del mod">
          <ac:chgData name="Laura Mendes" userId="0115b15547ada1d5" providerId="LiveId" clId="{782F632F-85B2-4E03-A717-E0D5577E521A}" dt="2022-12-12T18:04:48.536" v="3538" actId="478"/>
          <ac:spMkLst>
            <pc:docMk/>
            <pc:sldMk cId="139898150" sldId="340"/>
            <ac:spMk id="4" creationId="{747D193C-DA0D-A6B1-0BF6-181EFB31CB0F}"/>
          </ac:spMkLst>
        </pc:spChg>
        <pc:spChg chg="mod">
          <ac:chgData name="Laura Mendes" userId="0115b15547ada1d5" providerId="LiveId" clId="{782F632F-85B2-4E03-A717-E0D5577E521A}" dt="2022-12-12T18:04:53.678" v="3539" actId="1076"/>
          <ac:spMkLst>
            <pc:docMk/>
            <pc:sldMk cId="139898150" sldId="340"/>
            <ac:spMk id="5" creationId="{675A5FAB-C8F0-8A54-8797-732CB9742118}"/>
          </ac:spMkLst>
        </pc:spChg>
        <pc:spChg chg="mod">
          <ac:chgData name="Laura Mendes" userId="0115b15547ada1d5" providerId="LiveId" clId="{782F632F-85B2-4E03-A717-E0D5577E521A}" dt="2022-12-12T18:04:53.678" v="3539" actId="1076"/>
          <ac:spMkLst>
            <pc:docMk/>
            <pc:sldMk cId="139898150" sldId="340"/>
            <ac:spMk id="6" creationId="{07B3AB1E-8DFE-E735-6D29-164C76784B50}"/>
          </ac:spMkLst>
        </pc:spChg>
        <pc:spChg chg="mod">
          <ac:chgData name="Laura Mendes" userId="0115b15547ada1d5" providerId="LiveId" clId="{782F632F-85B2-4E03-A717-E0D5577E521A}" dt="2022-12-12T17:30:50.472" v="3310" actId="20577"/>
          <ac:spMkLst>
            <pc:docMk/>
            <pc:sldMk cId="139898150" sldId="340"/>
            <ac:spMk id="9" creationId="{680E5AAF-3E0F-5E8E-14B9-1BADCEB6F543}"/>
          </ac:spMkLst>
        </pc:spChg>
        <pc:spChg chg="mod">
          <ac:chgData name="Laura Mendes" userId="0115b15547ada1d5" providerId="LiveId" clId="{782F632F-85B2-4E03-A717-E0D5577E521A}" dt="2022-12-12T17:05:39.484" v="3261" actId="1076"/>
          <ac:spMkLst>
            <pc:docMk/>
            <pc:sldMk cId="139898150" sldId="340"/>
            <ac:spMk id="10" creationId="{70DB81CA-CEB2-D5F0-D332-062FDC712E33}"/>
          </ac:spMkLst>
        </pc:spChg>
        <pc:spChg chg="del mod">
          <ac:chgData name="Laura Mendes" userId="0115b15547ada1d5" providerId="LiveId" clId="{782F632F-85B2-4E03-A717-E0D5577E521A}" dt="2022-12-12T16:53:48.173" v="3136" actId="478"/>
          <ac:spMkLst>
            <pc:docMk/>
            <pc:sldMk cId="139898150" sldId="340"/>
            <ac:spMk id="11" creationId="{95E26C0D-4483-9C7A-9990-7B81CF7AD3F4}"/>
          </ac:spMkLst>
        </pc:spChg>
        <pc:spChg chg="mod">
          <ac:chgData name="Laura Mendes" userId="0115b15547ada1d5" providerId="LiveId" clId="{782F632F-85B2-4E03-A717-E0D5577E521A}" dt="2022-12-12T17:05:39.484" v="3261" actId="1076"/>
          <ac:spMkLst>
            <pc:docMk/>
            <pc:sldMk cId="139898150" sldId="340"/>
            <ac:spMk id="12" creationId="{0AFD8236-98C3-5CD3-2855-3CFCFDF70D2E}"/>
          </ac:spMkLst>
        </pc:spChg>
        <pc:spChg chg="del mod">
          <ac:chgData name="Laura Mendes" userId="0115b15547ada1d5" providerId="LiveId" clId="{782F632F-85B2-4E03-A717-E0D5577E521A}" dt="2022-12-12T16:16:33.397" v="2451" actId="478"/>
          <ac:spMkLst>
            <pc:docMk/>
            <pc:sldMk cId="139898150" sldId="340"/>
            <ac:spMk id="13" creationId="{F35512EB-225A-8930-A422-0FC744FE3BA7}"/>
          </ac:spMkLst>
        </pc:spChg>
        <pc:spChg chg="del mod">
          <ac:chgData name="Laura Mendes" userId="0115b15547ada1d5" providerId="LiveId" clId="{782F632F-85B2-4E03-A717-E0D5577E521A}" dt="2022-12-12T16:16:33.397" v="2451" actId="478"/>
          <ac:spMkLst>
            <pc:docMk/>
            <pc:sldMk cId="139898150" sldId="340"/>
            <ac:spMk id="14" creationId="{0EC20502-8A61-FB8F-3475-A7EB409959D4}"/>
          </ac:spMkLst>
        </pc:spChg>
        <pc:spChg chg="add mod">
          <ac:chgData name="Laura Mendes" userId="0115b15547ada1d5" providerId="LiveId" clId="{782F632F-85B2-4E03-A717-E0D5577E521A}" dt="2022-12-12T17:05:39.484" v="3261" actId="1076"/>
          <ac:spMkLst>
            <pc:docMk/>
            <pc:sldMk cId="139898150" sldId="340"/>
            <ac:spMk id="21" creationId="{1EA8C2C0-F710-6913-DD03-5798A3BFB61B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25" creationId="{8FEBFCFA-B35F-C6F5-1623-4F88F085C161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26" creationId="{E1919F5F-121C-0067-2455-78824E67D595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31" creationId="{CA85BEAC-0742-6535-E370-653230A100E3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32" creationId="{8085D70C-7E12-4571-2A97-94621F8E2E9D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34" creationId="{59CC8076-5421-D74D-7605-45D0E477F68E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35" creationId="{5023C276-806D-F339-3C33-91AF3DC74ABD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37" creationId="{41F602D5-B419-F5FC-87F0-BD029A2C0023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38" creationId="{45B37477-AF2A-1C20-ACE7-D0E77F5BB86F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50" creationId="{F5A5C765-D895-8482-6E45-07F14AEC14BD}"/>
          </ac:spMkLst>
        </pc:spChg>
        <pc:spChg chg="mod">
          <ac:chgData name="Laura Mendes" userId="0115b15547ada1d5" providerId="LiveId" clId="{782F632F-85B2-4E03-A717-E0D5577E521A}" dt="2022-12-12T18:13:55.641" v="3573" actId="1076"/>
          <ac:spMkLst>
            <pc:docMk/>
            <pc:sldMk cId="139898150" sldId="340"/>
            <ac:spMk id="51" creationId="{8C7951D2-C56E-17B1-E67F-39D6359DBDEE}"/>
          </ac:spMkLst>
        </pc:spChg>
        <pc:picChg chg="add del mod">
          <ac:chgData name="Laura Mendes" userId="0115b15547ada1d5" providerId="LiveId" clId="{782F632F-85B2-4E03-A717-E0D5577E521A}" dt="2022-12-12T17:55:26.659" v="3471" actId="478"/>
          <ac:picMkLst>
            <pc:docMk/>
            <pc:sldMk cId="139898150" sldId="340"/>
            <ac:picMk id="7" creationId="{472920CE-3001-6BF6-6405-CCD5B4B11FC2}"/>
          </ac:picMkLst>
        </pc:picChg>
        <pc:picChg chg="add del mod">
          <ac:chgData name="Laura Mendes" userId="0115b15547ada1d5" providerId="LiveId" clId="{782F632F-85B2-4E03-A717-E0D5577E521A}" dt="2022-12-12T17:31:53.764" v="3311" actId="478"/>
          <ac:picMkLst>
            <pc:docMk/>
            <pc:sldMk cId="139898150" sldId="340"/>
            <ac:picMk id="8" creationId="{D803C91D-8981-F53D-FB17-BFFF54EDC613}"/>
          </ac:picMkLst>
        </pc:picChg>
        <pc:picChg chg="add del mod">
          <ac:chgData name="Laura Mendes" userId="0115b15547ada1d5" providerId="LiveId" clId="{782F632F-85B2-4E03-A717-E0D5577E521A}" dt="2022-12-12T17:17:59.037" v="3295" actId="478"/>
          <ac:picMkLst>
            <pc:docMk/>
            <pc:sldMk cId="139898150" sldId="340"/>
            <ac:picMk id="20" creationId="{38152EF4-003D-2E3E-AA57-5641422CC82D}"/>
          </ac:picMkLst>
        </pc:picChg>
        <pc:picChg chg="add del mod">
          <ac:chgData name="Laura Mendes" userId="0115b15547ada1d5" providerId="LiveId" clId="{782F632F-85B2-4E03-A717-E0D5577E521A}" dt="2022-12-12T17:31:53.764" v="3311" actId="478"/>
          <ac:picMkLst>
            <pc:docMk/>
            <pc:sldMk cId="139898150" sldId="340"/>
            <ac:picMk id="22" creationId="{A1F902EC-516A-595F-FD44-603E0595BB3D}"/>
          </ac:picMkLst>
        </pc:picChg>
        <pc:picChg chg="add mod">
          <ac:chgData name="Laura Mendes" userId="0115b15547ada1d5" providerId="LiveId" clId="{782F632F-85B2-4E03-A717-E0D5577E521A}" dt="2022-12-12T18:07:16.723" v="3549" actId="1076"/>
          <ac:picMkLst>
            <pc:docMk/>
            <pc:sldMk cId="139898150" sldId="340"/>
            <ac:picMk id="23" creationId="{A09AD037-021E-5DFD-074A-4014E65F6A24}"/>
          </ac:picMkLst>
        </pc:picChg>
        <pc:picChg chg="add del mod">
          <ac:chgData name="Laura Mendes" userId="0115b15547ada1d5" providerId="LiveId" clId="{782F632F-85B2-4E03-A717-E0D5577E521A}" dt="2022-12-12T18:07:13.518" v="3548" actId="478"/>
          <ac:picMkLst>
            <pc:docMk/>
            <pc:sldMk cId="139898150" sldId="340"/>
            <ac:picMk id="24" creationId="{DBB95FF8-3F59-88AB-E635-0DD833FAAD85}"/>
          </ac:picMkLst>
        </pc:picChg>
        <pc:picChg chg="add del mod">
          <ac:chgData name="Laura Mendes" userId="0115b15547ada1d5" providerId="LiveId" clId="{782F632F-85B2-4E03-A717-E0D5577E521A}" dt="2022-12-12T18:04:48.536" v="3538" actId="478"/>
          <ac:picMkLst>
            <pc:docMk/>
            <pc:sldMk cId="139898150" sldId="340"/>
            <ac:picMk id="27" creationId="{6EE0EC9C-8263-B525-C1C5-57351DA82756}"/>
          </ac:picMkLst>
        </pc:picChg>
        <pc:picChg chg="add del mod">
          <ac:chgData name="Laura Mendes" userId="0115b15547ada1d5" providerId="LiveId" clId="{782F632F-85B2-4E03-A717-E0D5577E521A}" dt="2022-12-12T18:02:02.505" v="3530"/>
          <ac:picMkLst>
            <pc:docMk/>
            <pc:sldMk cId="139898150" sldId="340"/>
            <ac:picMk id="28" creationId="{6D457DB6-1657-39AF-D596-BA0A8A2C4ACE}"/>
          </ac:picMkLst>
        </pc:picChg>
        <pc:cxnChg chg="add del mod">
          <ac:chgData name="Laura Mendes" userId="0115b15547ada1d5" providerId="LiveId" clId="{782F632F-85B2-4E03-A717-E0D5577E521A}" dt="2022-12-13T12:52:48.378" v="4464" actId="478"/>
          <ac:cxnSpMkLst>
            <pc:docMk/>
            <pc:sldMk cId="139898150" sldId="340"/>
            <ac:cxnSpMk id="4" creationId="{CCEFC573-8D36-0530-B441-B10B4CC67753}"/>
          </ac:cxnSpMkLst>
        </pc:cxnChg>
        <pc:cxnChg chg="add mod">
          <ac:chgData name="Laura Mendes" userId="0115b15547ada1d5" providerId="LiveId" clId="{782F632F-85B2-4E03-A717-E0D5577E521A}" dt="2022-12-13T12:52:29.434" v="4461" actId="14100"/>
          <ac:cxnSpMkLst>
            <pc:docMk/>
            <pc:sldMk cId="139898150" sldId="340"/>
            <ac:cxnSpMk id="8" creationId="{9DD1CE11-E76B-9F7C-7D9D-21C633C22E10}"/>
          </ac:cxnSpMkLst>
        </pc:cxnChg>
        <pc:cxnChg chg="mod">
          <ac:chgData name="Laura Mendes" userId="0115b15547ada1d5" providerId="LiveId" clId="{782F632F-85B2-4E03-A717-E0D5577E521A}" dt="2022-12-12T18:13:55.641" v="3573" actId="1076"/>
          <ac:cxnSpMkLst>
            <pc:docMk/>
            <pc:sldMk cId="139898150" sldId="340"/>
            <ac:cxnSpMk id="40" creationId="{0743987F-D285-E046-14A3-1B89BCB7FCEE}"/>
          </ac:cxnSpMkLst>
        </pc:cxnChg>
        <pc:cxnChg chg="mod">
          <ac:chgData name="Laura Mendes" userId="0115b15547ada1d5" providerId="LiveId" clId="{782F632F-85B2-4E03-A717-E0D5577E521A}" dt="2022-12-12T18:13:55.641" v="3573" actId="1076"/>
          <ac:cxnSpMkLst>
            <pc:docMk/>
            <pc:sldMk cId="139898150" sldId="340"/>
            <ac:cxnSpMk id="46" creationId="{38DBFEBA-E25A-723F-E6FA-94B2EFFC5157}"/>
          </ac:cxnSpMkLst>
        </pc:cxnChg>
        <pc:cxnChg chg="mod">
          <ac:chgData name="Laura Mendes" userId="0115b15547ada1d5" providerId="LiveId" clId="{782F632F-85B2-4E03-A717-E0D5577E521A}" dt="2022-12-12T18:13:55.641" v="3573" actId="1076"/>
          <ac:cxnSpMkLst>
            <pc:docMk/>
            <pc:sldMk cId="139898150" sldId="340"/>
            <ac:cxnSpMk id="55" creationId="{DABBE634-6993-31AC-C481-B32FC7CECA11}"/>
          </ac:cxnSpMkLst>
        </pc:cxnChg>
        <pc:cxnChg chg="mod">
          <ac:chgData name="Laura Mendes" userId="0115b15547ada1d5" providerId="LiveId" clId="{782F632F-85B2-4E03-A717-E0D5577E521A}" dt="2022-12-12T18:13:55.641" v="3573" actId="1076"/>
          <ac:cxnSpMkLst>
            <pc:docMk/>
            <pc:sldMk cId="139898150" sldId="340"/>
            <ac:cxnSpMk id="57" creationId="{B4AA3272-0282-B747-6748-903DC8DA02C5}"/>
          </ac:cxnSpMkLst>
        </pc:cxnChg>
        <pc:cxnChg chg="mod">
          <ac:chgData name="Laura Mendes" userId="0115b15547ada1d5" providerId="LiveId" clId="{782F632F-85B2-4E03-A717-E0D5577E521A}" dt="2022-12-12T18:13:55.641" v="3573" actId="1076"/>
          <ac:cxnSpMkLst>
            <pc:docMk/>
            <pc:sldMk cId="139898150" sldId="340"/>
            <ac:cxnSpMk id="61" creationId="{82FEA5A1-24F7-702E-8286-6F7B6F139819}"/>
          </ac:cxnSpMkLst>
        </pc:cxnChg>
        <pc:cxnChg chg="mod">
          <ac:chgData name="Laura Mendes" userId="0115b15547ada1d5" providerId="LiveId" clId="{782F632F-85B2-4E03-A717-E0D5577E521A}" dt="2022-12-12T18:13:55.641" v="3573" actId="1076"/>
          <ac:cxnSpMkLst>
            <pc:docMk/>
            <pc:sldMk cId="139898150" sldId="340"/>
            <ac:cxnSpMk id="63" creationId="{AB6899D0-0273-4274-49AF-E8F7076C9D0E}"/>
          </ac:cxnSpMkLst>
        </pc:cxnChg>
      </pc:sldChg>
      <pc:sldChg chg="addSp delSp modSp add del mod setBg delDesignElem">
        <pc:chgData name="Laura Mendes" userId="0115b15547ada1d5" providerId="LiveId" clId="{782F632F-85B2-4E03-A717-E0D5577E521A}" dt="2022-12-10T18:59:46.788" v="2214" actId="47"/>
        <pc:sldMkLst>
          <pc:docMk/>
          <pc:sldMk cId="1628571592" sldId="340"/>
        </pc:sldMkLst>
        <pc:spChg chg="mod">
          <ac:chgData name="Laura Mendes" userId="0115b15547ada1d5" providerId="LiveId" clId="{782F632F-85B2-4E03-A717-E0D5577E521A}" dt="2022-12-10T18:38:55.451" v="1735" actId="1076"/>
          <ac:spMkLst>
            <pc:docMk/>
            <pc:sldMk cId="1628571592" sldId="340"/>
            <ac:spMk id="2" creationId="{8CD8D8C9-A73E-1871-0E08-669240D7B96F}"/>
          </ac:spMkLst>
        </pc:spChg>
        <pc:spChg chg="del mod topLvl">
          <ac:chgData name="Laura Mendes" userId="0115b15547ada1d5" providerId="LiveId" clId="{782F632F-85B2-4E03-A717-E0D5577E521A}" dt="2022-12-10T18:39:37.804" v="1742" actId="478"/>
          <ac:spMkLst>
            <pc:docMk/>
            <pc:sldMk cId="1628571592" sldId="340"/>
            <ac:spMk id="5" creationId="{513BAFAF-CEE4-93F1-8CDD-DC67868425DD}"/>
          </ac:spMkLst>
        </pc:spChg>
        <pc:spChg chg="del mod topLvl">
          <ac:chgData name="Laura Mendes" userId="0115b15547ada1d5" providerId="LiveId" clId="{782F632F-85B2-4E03-A717-E0D5577E521A}" dt="2022-12-10T18:39:37.804" v="1742" actId="478"/>
          <ac:spMkLst>
            <pc:docMk/>
            <pc:sldMk cId="1628571592" sldId="340"/>
            <ac:spMk id="6" creationId="{3205A183-A70C-D30E-6501-7DC7E6E3ECC5}"/>
          </ac:spMkLst>
        </pc:spChg>
        <pc:spChg chg="del mod topLvl">
          <ac:chgData name="Laura Mendes" userId="0115b15547ada1d5" providerId="LiveId" clId="{782F632F-85B2-4E03-A717-E0D5577E521A}" dt="2022-12-10T18:39:37.804" v="1742" actId="478"/>
          <ac:spMkLst>
            <pc:docMk/>
            <pc:sldMk cId="1628571592" sldId="340"/>
            <ac:spMk id="7" creationId="{37FFDEC6-2E1F-E752-5278-9B556E920863}"/>
          </ac:spMkLst>
        </pc:spChg>
        <pc:spChg chg="del mod topLvl">
          <ac:chgData name="Laura Mendes" userId="0115b15547ada1d5" providerId="LiveId" clId="{782F632F-85B2-4E03-A717-E0D5577E521A}" dt="2022-12-10T18:39:37.804" v="1742" actId="478"/>
          <ac:spMkLst>
            <pc:docMk/>
            <pc:sldMk cId="1628571592" sldId="340"/>
            <ac:spMk id="8" creationId="{0C0A5701-F7EB-ADEA-5D65-A1C729670BB7}"/>
          </ac:spMkLst>
        </pc:spChg>
        <pc:spChg chg="add">
          <ac:chgData name="Laura Mendes" userId="0115b15547ada1d5" providerId="LiveId" clId="{782F632F-85B2-4E03-A717-E0D5577E521A}" dt="2022-12-10T18:38:39.252" v="1728" actId="26606"/>
          <ac:spMkLst>
            <pc:docMk/>
            <pc:sldMk cId="1628571592" sldId="340"/>
            <ac:spMk id="75" creationId="{3E443FD7-A66B-4AA0-872D-B088B9BC5F17}"/>
          </ac:spMkLst>
        </pc:spChg>
        <pc:spChg chg="add">
          <ac:chgData name="Laura Mendes" userId="0115b15547ada1d5" providerId="LiveId" clId="{782F632F-85B2-4E03-A717-E0D5577E521A}" dt="2022-12-10T18:38:39.252" v="1728" actId="26606"/>
          <ac:spMkLst>
            <pc:docMk/>
            <pc:sldMk cId="1628571592" sldId="340"/>
            <ac:spMk id="77" creationId="{C04BE0EF-3561-49B4-9A29-F283168A91C7}"/>
          </ac:spMkLst>
        </pc:spChg>
        <pc:spChg chg="del">
          <ac:chgData name="Laura Mendes" userId="0115b15547ada1d5" providerId="LiveId" clId="{782F632F-85B2-4E03-A717-E0D5577E521A}" dt="2022-12-10T18:38:24.007" v="1727"/>
          <ac:spMkLst>
            <pc:docMk/>
            <pc:sldMk cId="1628571592" sldId="340"/>
            <ac:spMk id="85" creationId="{3E443FD7-A66B-4AA0-872D-B088B9BC5F17}"/>
          </ac:spMkLst>
        </pc:spChg>
        <pc:spChg chg="del">
          <ac:chgData name="Laura Mendes" userId="0115b15547ada1d5" providerId="LiveId" clId="{782F632F-85B2-4E03-A717-E0D5577E521A}" dt="2022-12-10T18:38:24.007" v="1727"/>
          <ac:spMkLst>
            <pc:docMk/>
            <pc:sldMk cId="1628571592" sldId="340"/>
            <ac:spMk id="87" creationId="{C04BE0EF-3561-49B4-9A29-F283168A91C7}"/>
          </ac:spMkLst>
        </pc:spChg>
        <pc:grpChg chg="add del mod">
          <ac:chgData name="Laura Mendes" userId="0115b15547ada1d5" providerId="LiveId" clId="{782F632F-85B2-4E03-A717-E0D5577E521A}" dt="2022-12-10T18:39:22.845" v="1738" actId="165"/>
          <ac:grpSpMkLst>
            <pc:docMk/>
            <pc:sldMk cId="1628571592" sldId="340"/>
            <ac:grpSpMk id="3" creationId="{55B27785-5AB1-D568-9207-4991ECF77B88}"/>
          </ac:grpSpMkLst>
        </pc:grpChg>
        <pc:picChg chg="del">
          <ac:chgData name="Laura Mendes" userId="0115b15547ada1d5" providerId="LiveId" clId="{782F632F-85B2-4E03-A717-E0D5577E521A}" dt="2022-12-10T18:38:41.239" v="1729" actId="478"/>
          <ac:picMkLst>
            <pc:docMk/>
            <pc:sldMk cId="1628571592" sldId="340"/>
            <ac:picMk id="4" creationId="{5A303052-263B-408F-A965-AD5881DEB4C9}"/>
          </ac:picMkLst>
        </pc:picChg>
      </pc:sldChg>
      <pc:sldChg chg="addSp delSp modSp add del mod ord modShow modNotesTx">
        <pc:chgData name="Laura Mendes" userId="0115b15547ada1d5" providerId="LiveId" clId="{782F632F-85B2-4E03-A717-E0D5577E521A}" dt="2023-01-07T17:21:59.311" v="4693" actId="47"/>
        <pc:sldMkLst>
          <pc:docMk/>
          <pc:sldMk cId="2996375132" sldId="341"/>
        </pc:sldMkLst>
        <pc:spChg chg="mod">
          <ac:chgData name="Laura Mendes" userId="0115b15547ada1d5" providerId="LiveId" clId="{782F632F-85B2-4E03-A717-E0D5577E521A}" dt="2022-12-12T18:08:37.426" v="3553" actId="20577"/>
          <ac:spMkLst>
            <pc:docMk/>
            <pc:sldMk cId="2996375132" sldId="341"/>
            <ac:spMk id="2" creationId="{8CD8D8C9-A73E-1871-0E08-669240D7B96F}"/>
          </ac:spMkLst>
        </pc:spChg>
        <pc:spChg chg="del">
          <ac:chgData name="Laura Mendes" userId="0115b15547ada1d5" providerId="LiveId" clId="{782F632F-85B2-4E03-A717-E0D5577E521A}" dt="2022-12-12T16:16:00.694" v="2444" actId="478"/>
          <ac:spMkLst>
            <pc:docMk/>
            <pc:sldMk cId="2996375132" sldId="341"/>
            <ac:spMk id="3" creationId="{F7A5C127-F8CA-C853-3D67-DE4F741FBB05}"/>
          </ac:spMkLst>
        </pc:spChg>
        <pc:spChg chg="del">
          <ac:chgData name="Laura Mendes" userId="0115b15547ada1d5" providerId="LiveId" clId="{782F632F-85B2-4E03-A717-E0D5577E521A}" dt="2022-12-12T16:16:28.335" v="2450" actId="478"/>
          <ac:spMkLst>
            <pc:docMk/>
            <pc:sldMk cId="2996375132" sldId="341"/>
            <ac:spMk id="4" creationId="{747D193C-DA0D-A6B1-0BF6-181EFB31CB0F}"/>
          </ac:spMkLst>
        </pc:spChg>
        <pc:spChg chg="del">
          <ac:chgData name="Laura Mendes" userId="0115b15547ada1d5" providerId="LiveId" clId="{782F632F-85B2-4E03-A717-E0D5577E521A}" dt="2022-12-12T16:16:00.093" v="2443" actId="478"/>
          <ac:spMkLst>
            <pc:docMk/>
            <pc:sldMk cId="2996375132" sldId="341"/>
            <ac:spMk id="5" creationId="{675A5FAB-C8F0-8A54-8797-732CB9742118}"/>
          </ac:spMkLst>
        </pc:spChg>
        <pc:spChg chg="mod">
          <ac:chgData name="Laura Mendes" userId="0115b15547ada1d5" providerId="LiveId" clId="{782F632F-85B2-4E03-A717-E0D5577E521A}" dt="2022-12-12T16:27:59.167" v="2838" actId="1036"/>
          <ac:spMkLst>
            <pc:docMk/>
            <pc:sldMk cId="2996375132" sldId="341"/>
            <ac:spMk id="6" creationId="{07B3AB1E-8DFE-E735-6D29-164C76784B50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7" creationId="{B538914D-1C7B-AB4A-457C-724AECD540FD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8" creationId="{BB8A2DEC-A633-352F-4F96-924253DD7526}"/>
          </ac:spMkLst>
        </pc:spChg>
        <pc:spChg chg="del">
          <ac:chgData name="Laura Mendes" userId="0115b15547ada1d5" providerId="LiveId" clId="{782F632F-85B2-4E03-A717-E0D5577E521A}" dt="2022-12-12T16:16:04.201" v="2445" actId="478"/>
          <ac:spMkLst>
            <pc:docMk/>
            <pc:sldMk cId="2996375132" sldId="341"/>
            <ac:spMk id="9" creationId="{680E5AAF-3E0F-5E8E-14B9-1BADCEB6F543}"/>
          </ac:spMkLst>
        </pc:spChg>
        <pc:spChg chg="del">
          <ac:chgData name="Laura Mendes" userId="0115b15547ada1d5" providerId="LiveId" clId="{782F632F-85B2-4E03-A717-E0D5577E521A}" dt="2022-12-12T16:16:04.201" v="2445" actId="478"/>
          <ac:spMkLst>
            <pc:docMk/>
            <pc:sldMk cId="2996375132" sldId="341"/>
            <ac:spMk id="10" creationId="{70DB81CA-CEB2-D5F0-D332-062FDC712E33}"/>
          </ac:spMkLst>
        </pc:spChg>
        <pc:spChg chg="del">
          <ac:chgData name="Laura Mendes" userId="0115b15547ada1d5" providerId="LiveId" clId="{782F632F-85B2-4E03-A717-E0D5577E521A}" dt="2022-12-12T16:16:04.201" v="2445" actId="478"/>
          <ac:spMkLst>
            <pc:docMk/>
            <pc:sldMk cId="2996375132" sldId="341"/>
            <ac:spMk id="11" creationId="{95E26C0D-4483-9C7A-9990-7B81CF7AD3F4}"/>
          </ac:spMkLst>
        </pc:spChg>
        <pc:spChg chg="del">
          <ac:chgData name="Laura Mendes" userId="0115b15547ada1d5" providerId="LiveId" clId="{782F632F-85B2-4E03-A717-E0D5577E521A}" dt="2022-12-12T16:16:04.201" v="2445" actId="478"/>
          <ac:spMkLst>
            <pc:docMk/>
            <pc:sldMk cId="2996375132" sldId="341"/>
            <ac:spMk id="12" creationId="{0AFD8236-98C3-5CD3-2855-3CFCFDF70D2E}"/>
          </ac:spMkLst>
        </pc:spChg>
        <pc:spChg chg="mod">
          <ac:chgData name="Laura Mendes" userId="0115b15547ada1d5" providerId="LiveId" clId="{782F632F-85B2-4E03-A717-E0D5577E521A}" dt="2022-12-12T16:16:20.050" v="2448" actId="1076"/>
          <ac:spMkLst>
            <pc:docMk/>
            <pc:sldMk cId="2996375132" sldId="341"/>
            <ac:spMk id="13" creationId="{F35512EB-225A-8930-A422-0FC744FE3BA7}"/>
          </ac:spMkLst>
        </pc:spChg>
        <pc:spChg chg="mod">
          <ac:chgData name="Laura Mendes" userId="0115b15547ada1d5" providerId="LiveId" clId="{782F632F-85B2-4E03-A717-E0D5577E521A}" dt="2022-12-12T16:41:25.817" v="3026" actId="1076"/>
          <ac:spMkLst>
            <pc:docMk/>
            <pc:sldMk cId="2996375132" sldId="341"/>
            <ac:spMk id="14" creationId="{0EC20502-8A61-FB8F-3475-A7EB409959D4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15" creationId="{19D51C3E-5FDF-5627-EC93-8EBCF334CA39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16" creationId="{E4AF6148-4EE5-4BF4-728B-70C92983E116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17" creationId="{8BD0F1E4-3D4E-A6B4-CCE7-1BE9027624B2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20" creationId="{98188E29-AD2A-E105-9B43-E973BA09EB04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25" creationId="{8FEBFCFA-B35F-C6F5-1623-4F88F085C161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26" creationId="{E1919F5F-121C-0067-2455-78824E67D595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27" creationId="{1AA841A8-45EF-7B65-8EEE-6F59C02C811C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28" creationId="{F85B1772-669B-1921-AF4E-7A0E52E1306B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29" creationId="{1EAD6BA4-BCBD-242A-9E01-1E6BCD4AF477}"/>
          </ac:spMkLst>
        </pc:spChg>
        <pc:spChg chg="add del mod">
          <ac:chgData name="Laura Mendes" userId="0115b15547ada1d5" providerId="LiveId" clId="{782F632F-85B2-4E03-A717-E0D5577E521A}" dt="2022-12-12T18:04:56.839" v="3540" actId="478"/>
          <ac:spMkLst>
            <pc:docMk/>
            <pc:sldMk cId="2996375132" sldId="341"/>
            <ac:spMk id="30" creationId="{D5A4F585-1B62-FBD1-6D43-5CF1383C6228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31" creationId="{CA85BEAC-0742-6535-E370-653230A100E3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32" creationId="{8085D70C-7E12-4571-2A97-94621F8E2E9D}"/>
          </ac:spMkLst>
        </pc:spChg>
        <pc:spChg chg="add mod">
          <ac:chgData name="Laura Mendes" userId="0115b15547ada1d5" providerId="LiveId" clId="{782F632F-85B2-4E03-A717-E0D5577E521A}" dt="2022-12-12T16:27:05.164" v="2662" actId="2085"/>
          <ac:spMkLst>
            <pc:docMk/>
            <pc:sldMk cId="2996375132" sldId="341"/>
            <ac:spMk id="33" creationId="{A09563A4-B9F7-0F07-777B-D7CC457E0268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34" creationId="{59CC8076-5421-D74D-7605-45D0E477F68E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35" creationId="{5023C276-806D-F339-3C33-91AF3DC74ABD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37" creationId="{41F602D5-B419-F5FC-87F0-BD029A2C0023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38" creationId="{45B37477-AF2A-1C20-ACE7-D0E77F5BB86F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50" creationId="{F5A5C765-D895-8482-6E45-07F14AEC14BD}"/>
          </ac:spMkLst>
        </pc:spChg>
        <pc:spChg chg="del">
          <ac:chgData name="Laura Mendes" userId="0115b15547ada1d5" providerId="LiveId" clId="{782F632F-85B2-4E03-A717-E0D5577E521A}" dt="2022-12-12T16:22:30.033" v="2513" actId="478"/>
          <ac:spMkLst>
            <pc:docMk/>
            <pc:sldMk cId="2996375132" sldId="341"/>
            <ac:spMk id="51" creationId="{8C7951D2-C56E-17B1-E67F-39D6359DBDEE}"/>
          </ac:spMkLst>
        </pc:spChg>
        <pc:picChg chg="add mod">
          <ac:chgData name="Laura Mendes" userId="0115b15547ada1d5" providerId="LiveId" clId="{782F632F-85B2-4E03-A717-E0D5577E521A}" dt="2022-12-13T12:58:03.169" v="4485" actId="1076"/>
          <ac:picMkLst>
            <pc:docMk/>
            <pc:sldMk cId="2996375132" sldId="341"/>
            <ac:picMk id="3" creationId="{9BC67715-ECE1-1633-C366-1BB0DA70D6F4}"/>
          </ac:picMkLst>
        </pc:picChg>
        <pc:picChg chg="add mod modCrop">
          <ac:chgData name="Laura Mendes" userId="0115b15547ada1d5" providerId="LiveId" clId="{782F632F-85B2-4E03-A717-E0D5577E521A}" dt="2022-12-13T13:00:10.851" v="4504"/>
          <ac:picMkLst>
            <pc:docMk/>
            <pc:sldMk cId="2996375132" sldId="341"/>
            <ac:picMk id="4" creationId="{2DEEFDE5-B84A-DED5-3780-76A536E48EAD}"/>
          </ac:picMkLst>
        </pc:picChg>
        <pc:cxnChg chg="add del mod">
          <ac:chgData name="Laura Mendes" userId="0115b15547ada1d5" providerId="LiveId" clId="{782F632F-85B2-4E03-A717-E0D5577E521A}" dt="2022-12-12T18:04:56.839" v="3540" actId="478"/>
          <ac:cxnSpMkLst>
            <pc:docMk/>
            <pc:sldMk cId="2996375132" sldId="341"/>
            <ac:cxnSpMk id="18" creationId="{21401504-EE56-00E4-A605-E35AA0C7C964}"/>
          </ac:cxnSpMkLst>
        </pc:cxnChg>
        <pc:cxnChg chg="add del mod">
          <ac:chgData name="Laura Mendes" userId="0115b15547ada1d5" providerId="LiveId" clId="{782F632F-85B2-4E03-A717-E0D5577E521A}" dt="2022-12-12T18:04:56.839" v="3540" actId="478"/>
          <ac:cxnSpMkLst>
            <pc:docMk/>
            <pc:sldMk cId="2996375132" sldId="341"/>
            <ac:cxnSpMk id="19" creationId="{FB1FBAB8-CEC0-1468-05F6-0EEFE73E32E8}"/>
          </ac:cxnSpMkLst>
        </pc:cxnChg>
        <pc:cxnChg chg="add del mod">
          <ac:chgData name="Laura Mendes" userId="0115b15547ada1d5" providerId="LiveId" clId="{782F632F-85B2-4E03-A717-E0D5577E521A}" dt="2022-12-12T18:04:56.839" v="3540" actId="478"/>
          <ac:cxnSpMkLst>
            <pc:docMk/>
            <pc:sldMk cId="2996375132" sldId="341"/>
            <ac:cxnSpMk id="21" creationId="{07BA3393-F51E-3D08-657E-4C657E65DFDA}"/>
          </ac:cxnSpMkLst>
        </pc:cxnChg>
        <pc:cxnChg chg="add del mod">
          <ac:chgData name="Laura Mendes" userId="0115b15547ada1d5" providerId="LiveId" clId="{782F632F-85B2-4E03-A717-E0D5577E521A}" dt="2022-12-12T18:04:56.839" v="3540" actId="478"/>
          <ac:cxnSpMkLst>
            <pc:docMk/>
            <pc:sldMk cId="2996375132" sldId="341"/>
            <ac:cxnSpMk id="22" creationId="{48B0AC92-947E-377E-37FF-1D46DC9071B1}"/>
          </ac:cxnSpMkLst>
        </pc:cxnChg>
        <pc:cxnChg chg="add del mod">
          <ac:chgData name="Laura Mendes" userId="0115b15547ada1d5" providerId="LiveId" clId="{782F632F-85B2-4E03-A717-E0D5577E521A}" dt="2022-12-12T18:04:56.839" v="3540" actId="478"/>
          <ac:cxnSpMkLst>
            <pc:docMk/>
            <pc:sldMk cId="2996375132" sldId="341"/>
            <ac:cxnSpMk id="23" creationId="{DA2557BA-9C2F-470C-2107-C1EE45C38D5A}"/>
          </ac:cxnSpMkLst>
        </pc:cxnChg>
        <pc:cxnChg chg="add del mod">
          <ac:chgData name="Laura Mendes" userId="0115b15547ada1d5" providerId="LiveId" clId="{782F632F-85B2-4E03-A717-E0D5577E521A}" dt="2022-12-12T18:04:56.839" v="3540" actId="478"/>
          <ac:cxnSpMkLst>
            <pc:docMk/>
            <pc:sldMk cId="2996375132" sldId="341"/>
            <ac:cxnSpMk id="24" creationId="{3A1D1D9F-E12D-E3AF-1B8E-9FE6381A9287}"/>
          </ac:cxnSpMkLst>
        </pc:cxnChg>
        <pc:cxnChg chg="del mod">
          <ac:chgData name="Laura Mendes" userId="0115b15547ada1d5" providerId="LiveId" clId="{782F632F-85B2-4E03-A717-E0D5577E521A}" dt="2022-12-12T16:22:30.033" v="2513" actId="478"/>
          <ac:cxnSpMkLst>
            <pc:docMk/>
            <pc:sldMk cId="2996375132" sldId="341"/>
            <ac:cxnSpMk id="40" creationId="{0743987F-D285-E046-14A3-1B89BCB7FCEE}"/>
          </ac:cxnSpMkLst>
        </pc:cxnChg>
        <pc:cxnChg chg="del mod">
          <ac:chgData name="Laura Mendes" userId="0115b15547ada1d5" providerId="LiveId" clId="{782F632F-85B2-4E03-A717-E0D5577E521A}" dt="2022-12-12T16:22:30.033" v="2513" actId="478"/>
          <ac:cxnSpMkLst>
            <pc:docMk/>
            <pc:sldMk cId="2996375132" sldId="341"/>
            <ac:cxnSpMk id="46" creationId="{38DBFEBA-E25A-723F-E6FA-94B2EFFC5157}"/>
          </ac:cxnSpMkLst>
        </pc:cxnChg>
        <pc:cxnChg chg="del mod">
          <ac:chgData name="Laura Mendes" userId="0115b15547ada1d5" providerId="LiveId" clId="{782F632F-85B2-4E03-A717-E0D5577E521A}" dt="2022-12-12T16:22:30.033" v="2513" actId="478"/>
          <ac:cxnSpMkLst>
            <pc:docMk/>
            <pc:sldMk cId="2996375132" sldId="341"/>
            <ac:cxnSpMk id="55" creationId="{DABBE634-6993-31AC-C481-B32FC7CECA11}"/>
          </ac:cxnSpMkLst>
        </pc:cxnChg>
        <pc:cxnChg chg="del mod">
          <ac:chgData name="Laura Mendes" userId="0115b15547ada1d5" providerId="LiveId" clId="{782F632F-85B2-4E03-A717-E0D5577E521A}" dt="2022-12-12T16:22:30.033" v="2513" actId="478"/>
          <ac:cxnSpMkLst>
            <pc:docMk/>
            <pc:sldMk cId="2996375132" sldId="341"/>
            <ac:cxnSpMk id="57" creationId="{B4AA3272-0282-B747-6748-903DC8DA02C5}"/>
          </ac:cxnSpMkLst>
        </pc:cxnChg>
        <pc:cxnChg chg="del mod">
          <ac:chgData name="Laura Mendes" userId="0115b15547ada1d5" providerId="LiveId" clId="{782F632F-85B2-4E03-A717-E0D5577E521A}" dt="2022-12-12T16:22:30.033" v="2513" actId="478"/>
          <ac:cxnSpMkLst>
            <pc:docMk/>
            <pc:sldMk cId="2996375132" sldId="341"/>
            <ac:cxnSpMk id="61" creationId="{82FEA5A1-24F7-702E-8286-6F7B6F139819}"/>
          </ac:cxnSpMkLst>
        </pc:cxnChg>
        <pc:cxnChg chg="del mod">
          <ac:chgData name="Laura Mendes" userId="0115b15547ada1d5" providerId="LiveId" clId="{782F632F-85B2-4E03-A717-E0D5577E521A}" dt="2022-12-12T16:22:30.033" v="2513" actId="478"/>
          <ac:cxnSpMkLst>
            <pc:docMk/>
            <pc:sldMk cId="2996375132" sldId="341"/>
            <ac:cxnSpMk id="63" creationId="{AB6899D0-0273-4274-49AF-E8F7076C9D0E}"/>
          </ac:cxnSpMkLst>
        </pc:cxnChg>
      </pc:sldChg>
      <pc:sldChg chg="add del">
        <pc:chgData name="Laura Mendes" userId="0115b15547ada1d5" providerId="LiveId" clId="{782F632F-85B2-4E03-A717-E0D5577E521A}" dt="2022-12-12T16:46:39.240" v="3073" actId="47"/>
        <pc:sldMkLst>
          <pc:docMk/>
          <pc:sldMk cId="786024275" sldId="342"/>
        </pc:sldMkLst>
      </pc:sldChg>
      <pc:sldChg chg="add del ord modAnim">
        <pc:chgData name="Laura Mendes" userId="0115b15547ada1d5" providerId="LiveId" clId="{782F632F-85B2-4E03-A717-E0D5577E521A}" dt="2022-12-12T17:50:05.780" v="3458" actId="47"/>
        <pc:sldMkLst>
          <pc:docMk/>
          <pc:sldMk cId="1632716801" sldId="342"/>
        </pc:sldMkLst>
      </pc:sldChg>
      <pc:sldChg chg="add del mod modShow">
        <pc:chgData name="Laura Mendes" userId="0115b15547ada1d5" providerId="LiveId" clId="{782F632F-85B2-4E03-A717-E0D5577E521A}" dt="2023-01-07T17:21:59.311" v="4693" actId="47"/>
        <pc:sldMkLst>
          <pc:docMk/>
          <pc:sldMk cId="4101867823" sldId="343"/>
        </pc:sldMkLst>
      </pc:sldChg>
      <pc:sldChg chg="addSp delSp modSp add del mod ord delAnim modAnim">
        <pc:chgData name="Laura Mendes" userId="0115b15547ada1d5" providerId="LiveId" clId="{782F632F-85B2-4E03-A717-E0D5577E521A}" dt="2022-12-13T12:52:56.191" v="4466" actId="478"/>
        <pc:sldMkLst>
          <pc:docMk/>
          <pc:sldMk cId="869871196" sldId="344"/>
        </pc:sldMkLst>
        <pc:spChg chg="mod">
          <ac:chgData name="Laura Mendes" userId="0115b15547ada1d5" providerId="LiveId" clId="{782F632F-85B2-4E03-A717-E0D5577E521A}" dt="2022-12-13T12:46:20.948" v="4435" actId="20577"/>
          <ac:spMkLst>
            <pc:docMk/>
            <pc:sldMk cId="869871196" sldId="344"/>
            <ac:spMk id="2" creationId="{8CD8D8C9-A73E-1871-0E08-669240D7B96F}"/>
          </ac:spMkLst>
        </pc:spChg>
        <pc:spChg chg="mod">
          <ac:chgData name="Laura Mendes" userId="0115b15547ada1d5" providerId="LiveId" clId="{782F632F-85B2-4E03-A717-E0D5577E521A}" dt="2022-12-12T18:06:05.602" v="3545" actId="1076"/>
          <ac:spMkLst>
            <pc:docMk/>
            <pc:sldMk cId="869871196" sldId="344"/>
            <ac:spMk id="3" creationId="{F7A5C127-F8CA-C853-3D67-DE4F741FBB05}"/>
          </ac:spMkLst>
        </pc:spChg>
        <pc:spChg chg="mod">
          <ac:chgData name="Laura Mendes" userId="0115b15547ada1d5" providerId="LiveId" clId="{782F632F-85B2-4E03-A717-E0D5577E521A}" dt="2022-12-12T18:06:12.779" v="3547" actId="1076"/>
          <ac:spMkLst>
            <pc:docMk/>
            <pc:sldMk cId="869871196" sldId="344"/>
            <ac:spMk id="4" creationId="{747D193C-DA0D-A6B1-0BF6-181EFB31CB0F}"/>
          </ac:spMkLst>
        </pc:spChg>
        <pc:spChg chg="del">
          <ac:chgData name="Laura Mendes" userId="0115b15547ada1d5" providerId="LiveId" clId="{782F632F-85B2-4E03-A717-E0D5577E521A}" dt="2022-12-12T18:06:02.816" v="3544" actId="478"/>
          <ac:spMkLst>
            <pc:docMk/>
            <pc:sldMk cId="869871196" sldId="344"/>
            <ac:spMk id="5" creationId="{675A5FAB-C8F0-8A54-8797-732CB9742118}"/>
          </ac:spMkLst>
        </pc:spChg>
        <pc:spChg chg="del">
          <ac:chgData name="Laura Mendes" userId="0115b15547ada1d5" providerId="LiveId" clId="{782F632F-85B2-4E03-A717-E0D5577E521A}" dt="2022-12-12T18:06:02.816" v="3544" actId="478"/>
          <ac:spMkLst>
            <pc:docMk/>
            <pc:sldMk cId="869871196" sldId="344"/>
            <ac:spMk id="6" creationId="{07B3AB1E-8DFE-E735-6D29-164C76784B50}"/>
          </ac:spMkLst>
        </pc:spChg>
        <pc:spChg chg="del">
          <ac:chgData name="Laura Mendes" userId="0115b15547ada1d5" providerId="LiveId" clId="{782F632F-85B2-4E03-A717-E0D5577E521A}" dt="2022-12-12T18:06:02.816" v="3544" actId="478"/>
          <ac:spMkLst>
            <pc:docMk/>
            <pc:sldMk cId="869871196" sldId="344"/>
            <ac:spMk id="9" creationId="{680E5AAF-3E0F-5E8E-14B9-1BADCEB6F543}"/>
          </ac:spMkLst>
        </pc:spChg>
        <pc:spChg chg="del">
          <ac:chgData name="Laura Mendes" userId="0115b15547ada1d5" providerId="LiveId" clId="{782F632F-85B2-4E03-A717-E0D5577E521A}" dt="2022-12-12T18:06:02.816" v="3544" actId="478"/>
          <ac:spMkLst>
            <pc:docMk/>
            <pc:sldMk cId="869871196" sldId="344"/>
            <ac:spMk id="10" creationId="{70DB81CA-CEB2-D5F0-D332-062FDC712E33}"/>
          </ac:spMkLst>
        </pc:spChg>
        <pc:spChg chg="del">
          <ac:chgData name="Laura Mendes" userId="0115b15547ada1d5" providerId="LiveId" clId="{782F632F-85B2-4E03-A717-E0D5577E521A}" dt="2022-12-12T18:06:02.816" v="3544" actId="478"/>
          <ac:spMkLst>
            <pc:docMk/>
            <pc:sldMk cId="869871196" sldId="344"/>
            <ac:spMk id="12" creationId="{0AFD8236-98C3-5CD3-2855-3CFCFDF70D2E}"/>
          </ac:spMkLst>
        </pc:spChg>
        <pc:spChg chg="del">
          <ac:chgData name="Laura Mendes" userId="0115b15547ada1d5" providerId="LiveId" clId="{782F632F-85B2-4E03-A717-E0D5577E521A}" dt="2022-12-12T18:06:02.816" v="3544" actId="478"/>
          <ac:spMkLst>
            <pc:docMk/>
            <pc:sldMk cId="869871196" sldId="344"/>
            <ac:spMk id="21" creationId="{1EA8C2C0-F710-6913-DD03-5798A3BFB61B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25" creationId="{8FEBFCFA-B35F-C6F5-1623-4F88F085C161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26" creationId="{E1919F5F-121C-0067-2455-78824E67D595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31" creationId="{CA85BEAC-0742-6535-E370-653230A100E3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32" creationId="{8085D70C-7E12-4571-2A97-94621F8E2E9D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34" creationId="{59CC8076-5421-D74D-7605-45D0E477F68E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35" creationId="{5023C276-806D-F339-3C33-91AF3DC74ABD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37" creationId="{41F602D5-B419-F5FC-87F0-BD029A2C0023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38" creationId="{45B37477-AF2A-1C20-ACE7-D0E77F5BB86F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50" creationId="{F5A5C765-D895-8482-6E45-07F14AEC14BD}"/>
          </ac:spMkLst>
        </pc:spChg>
        <pc:spChg chg="mod">
          <ac:chgData name="Laura Mendes" userId="0115b15547ada1d5" providerId="LiveId" clId="{782F632F-85B2-4E03-A717-E0D5577E521A}" dt="2022-12-12T18:14:10.731" v="3575" actId="1076"/>
          <ac:spMkLst>
            <pc:docMk/>
            <pc:sldMk cId="869871196" sldId="344"/>
            <ac:spMk id="51" creationId="{8C7951D2-C56E-17B1-E67F-39D6359DBDEE}"/>
          </ac:spMkLst>
        </pc:spChg>
        <pc:picChg chg="mod">
          <ac:chgData name="Laura Mendes" userId="0115b15547ada1d5" providerId="LiveId" clId="{782F632F-85B2-4E03-A717-E0D5577E521A}" dt="2022-12-12T18:06:05.602" v="3545" actId="1076"/>
          <ac:picMkLst>
            <pc:docMk/>
            <pc:sldMk cId="869871196" sldId="344"/>
            <ac:picMk id="7" creationId="{472920CE-3001-6BF6-6405-CCD5B4B11FC2}"/>
          </ac:picMkLst>
        </pc:picChg>
        <pc:picChg chg="del">
          <ac:chgData name="Laura Mendes" userId="0115b15547ada1d5" providerId="LiveId" clId="{782F632F-85B2-4E03-A717-E0D5577E521A}" dt="2022-12-12T18:06:02.816" v="3544" actId="478"/>
          <ac:picMkLst>
            <pc:docMk/>
            <pc:sldMk cId="869871196" sldId="344"/>
            <ac:picMk id="23" creationId="{A09AD037-021E-5DFD-074A-4014E65F6A24}"/>
          </ac:picMkLst>
        </pc:picChg>
        <pc:picChg chg="del">
          <ac:chgData name="Laura Mendes" userId="0115b15547ada1d5" providerId="LiveId" clId="{782F632F-85B2-4E03-A717-E0D5577E521A}" dt="2022-12-12T18:06:02.816" v="3544" actId="478"/>
          <ac:picMkLst>
            <pc:docMk/>
            <pc:sldMk cId="869871196" sldId="344"/>
            <ac:picMk id="24" creationId="{DBB95FF8-3F59-88AB-E635-0DD833FAAD85}"/>
          </ac:picMkLst>
        </pc:picChg>
        <pc:cxnChg chg="add del mod">
          <ac:chgData name="Laura Mendes" userId="0115b15547ada1d5" providerId="LiveId" clId="{782F632F-85B2-4E03-A717-E0D5577E521A}" dt="2022-12-13T12:51:21.025" v="4447" actId="478"/>
          <ac:cxnSpMkLst>
            <pc:docMk/>
            <pc:sldMk cId="869871196" sldId="344"/>
            <ac:cxnSpMk id="6" creationId="{A943DC0C-1922-621A-8292-95F082E9B61E}"/>
          </ac:cxnSpMkLst>
        </pc:cxnChg>
        <pc:cxnChg chg="add del mod">
          <ac:chgData name="Laura Mendes" userId="0115b15547ada1d5" providerId="LiveId" clId="{782F632F-85B2-4E03-A717-E0D5577E521A}" dt="2022-12-13T12:52:56.191" v="4466" actId="478"/>
          <ac:cxnSpMkLst>
            <pc:docMk/>
            <pc:sldMk cId="869871196" sldId="344"/>
            <ac:cxnSpMk id="9" creationId="{E5D95023-8A6C-C29B-1650-8AFD230DA4D0}"/>
          </ac:cxnSpMkLst>
        </pc:cxnChg>
        <pc:cxnChg chg="add mod">
          <ac:chgData name="Laura Mendes" userId="0115b15547ada1d5" providerId="LiveId" clId="{782F632F-85B2-4E03-A717-E0D5577E521A}" dt="2022-12-13T12:51:37.556" v="4451" actId="208"/>
          <ac:cxnSpMkLst>
            <pc:docMk/>
            <pc:sldMk cId="869871196" sldId="344"/>
            <ac:cxnSpMk id="11" creationId="{C6A55CAF-B219-4000-E301-C091B907B4F0}"/>
          </ac:cxnSpMkLst>
        </pc:cxnChg>
        <pc:cxnChg chg="mod">
          <ac:chgData name="Laura Mendes" userId="0115b15547ada1d5" providerId="LiveId" clId="{782F632F-85B2-4E03-A717-E0D5577E521A}" dt="2022-12-12T18:14:10.731" v="3575" actId="1076"/>
          <ac:cxnSpMkLst>
            <pc:docMk/>
            <pc:sldMk cId="869871196" sldId="344"/>
            <ac:cxnSpMk id="40" creationId="{0743987F-D285-E046-14A3-1B89BCB7FCEE}"/>
          </ac:cxnSpMkLst>
        </pc:cxnChg>
        <pc:cxnChg chg="mod">
          <ac:chgData name="Laura Mendes" userId="0115b15547ada1d5" providerId="LiveId" clId="{782F632F-85B2-4E03-A717-E0D5577E521A}" dt="2022-12-12T18:14:10.731" v="3575" actId="1076"/>
          <ac:cxnSpMkLst>
            <pc:docMk/>
            <pc:sldMk cId="869871196" sldId="344"/>
            <ac:cxnSpMk id="46" creationId="{38DBFEBA-E25A-723F-E6FA-94B2EFFC5157}"/>
          </ac:cxnSpMkLst>
        </pc:cxnChg>
        <pc:cxnChg chg="mod">
          <ac:chgData name="Laura Mendes" userId="0115b15547ada1d5" providerId="LiveId" clId="{782F632F-85B2-4E03-A717-E0D5577E521A}" dt="2022-12-12T18:14:10.731" v="3575" actId="1076"/>
          <ac:cxnSpMkLst>
            <pc:docMk/>
            <pc:sldMk cId="869871196" sldId="344"/>
            <ac:cxnSpMk id="55" creationId="{DABBE634-6993-31AC-C481-B32FC7CECA11}"/>
          </ac:cxnSpMkLst>
        </pc:cxnChg>
        <pc:cxnChg chg="mod">
          <ac:chgData name="Laura Mendes" userId="0115b15547ada1d5" providerId="LiveId" clId="{782F632F-85B2-4E03-A717-E0D5577E521A}" dt="2022-12-12T18:14:10.731" v="3575" actId="1076"/>
          <ac:cxnSpMkLst>
            <pc:docMk/>
            <pc:sldMk cId="869871196" sldId="344"/>
            <ac:cxnSpMk id="57" creationId="{B4AA3272-0282-B747-6748-903DC8DA02C5}"/>
          </ac:cxnSpMkLst>
        </pc:cxnChg>
        <pc:cxnChg chg="mod">
          <ac:chgData name="Laura Mendes" userId="0115b15547ada1d5" providerId="LiveId" clId="{782F632F-85B2-4E03-A717-E0D5577E521A}" dt="2022-12-12T18:14:10.731" v="3575" actId="1076"/>
          <ac:cxnSpMkLst>
            <pc:docMk/>
            <pc:sldMk cId="869871196" sldId="344"/>
            <ac:cxnSpMk id="61" creationId="{82FEA5A1-24F7-702E-8286-6F7B6F139819}"/>
          </ac:cxnSpMkLst>
        </pc:cxnChg>
        <pc:cxnChg chg="mod">
          <ac:chgData name="Laura Mendes" userId="0115b15547ada1d5" providerId="LiveId" clId="{782F632F-85B2-4E03-A717-E0D5577E521A}" dt="2022-12-12T18:14:10.731" v="3575" actId="1076"/>
          <ac:cxnSpMkLst>
            <pc:docMk/>
            <pc:sldMk cId="869871196" sldId="344"/>
            <ac:cxnSpMk id="63" creationId="{AB6899D0-0273-4274-49AF-E8F7076C9D0E}"/>
          </ac:cxnSpMkLst>
        </pc:cxnChg>
      </pc:sldChg>
      <pc:sldChg chg="addSp delSp modSp add mod delAnim modAnim">
        <pc:chgData name="Laura Mendes" userId="0115b15547ada1d5" providerId="LiveId" clId="{782F632F-85B2-4E03-A717-E0D5577E521A}" dt="2022-12-13T12:52:52.752" v="4465" actId="478"/>
        <pc:sldMkLst>
          <pc:docMk/>
          <pc:sldMk cId="284542720" sldId="345"/>
        </pc:sldMkLst>
        <pc:spChg chg="mod">
          <ac:chgData name="Laura Mendes" userId="0115b15547ada1d5" providerId="LiveId" clId="{782F632F-85B2-4E03-A717-E0D5577E521A}" dt="2022-12-13T12:46:10.705" v="4423" actId="20577"/>
          <ac:spMkLst>
            <pc:docMk/>
            <pc:sldMk cId="284542720" sldId="345"/>
            <ac:spMk id="2" creationId="{8CD8D8C9-A73E-1871-0E08-669240D7B96F}"/>
          </ac:spMkLst>
        </pc:spChg>
        <pc:spChg chg="del">
          <ac:chgData name="Laura Mendes" userId="0115b15547ada1d5" providerId="LiveId" clId="{782F632F-85B2-4E03-A717-E0D5577E521A}" dt="2022-12-12T18:05:33.573" v="3542" actId="478"/>
          <ac:spMkLst>
            <pc:docMk/>
            <pc:sldMk cId="284542720" sldId="345"/>
            <ac:spMk id="3" creationId="{F7A5C127-F8CA-C853-3D67-DE4F741FBB05}"/>
          </ac:spMkLst>
        </pc:spChg>
        <pc:spChg chg="del">
          <ac:chgData name="Laura Mendes" userId="0115b15547ada1d5" providerId="LiveId" clId="{782F632F-85B2-4E03-A717-E0D5577E521A}" dt="2022-12-12T18:05:33.573" v="3542" actId="478"/>
          <ac:spMkLst>
            <pc:docMk/>
            <pc:sldMk cId="284542720" sldId="345"/>
            <ac:spMk id="4" creationId="{747D193C-DA0D-A6B1-0BF6-181EFB31CB0F}"/>
          </ac:spMkLst>
        </pc:spChg>
        <pc:spChg chg="del">
          <ac:chgData name="Laura Mendes" userId="0115b15547ada1d5" providerId="LiveId" clId="{782F632F-85B2-4E03-A717-E0D5577E521A}" dt="2022-12-12T18:05:07.358" v="3541" actId="478"/>
          <ac:spMkLst>
            <pc:docMk/>
            <pc:sldMk cId="284542720" sldId="345"/>
            <ac:spMk id="5" creationId="{675A5FAB-C8F0-8A54-8797-732CB9742118}"/>
          </ac:spMkLst>
        </pc:spChg>
        <pc:spChg chg="del">
          <ac:chgData name="Laura Mendes" userId="0115b15547ada1d5" providerId="LiveId" clId="{782F632F-85B2-4E03-A717-E0D5577E521A}" dt="2022-12-12T18:05:07.358" v="3541" actId="478"/>
          <ac:spMkLst>
            <pc:docMk/>
            <pc:sldMk cId="284542720" sldId="345"/>
            <ac:spMk id="6" creationId="{07B3AB1E-8DFE-E735-6D29-164C76784B50}"/>
          </ac:spMkLst>
        </pc:spChg>
        <pc:spChg chg="del">
          <ac:chgData name="Laura Mendes" userId="0115b15547ada1d5" providerId="LiveId" clId="{782F632F-85B2-4E03-A717-E0D5577E521A}" dt="2022-12-12T18:05:33.573" v="3542" actId="478"/>
          <ac:spMkLst>
            <pc:docMk/>
            <pc:sldMk cId="284542720" sldId="345"/>
            <ac:spMk id="9" creationId="{680E5AAF-3E0F-5E8E-14B9-1BADCEB6F543}"/>
          </ac:spMkLst>
        </pc:spChg>
        <pc:spChg chg="del">
          <ac:chgData name="Laura Mendes" userId="0115b15547ada1d5" providerId="LiveId" clId="{782F632F-85B2-4E03-A717-E0D5577E521A}" dt="2022-12-12T18:05:33.573" v="3542" actId="478"/>
          <ac:spMkLst>
            <pc:docMk/>
            <pc:sldMk cId="284542720" sldId="345"/>
            <ac:spMk id="10" creationId="{70DB81CA-CEB2-D5F0-D332-062FDC712E33}"/>
          </ac:spMkLst>
        </pc:spChg>
        <pc:spChg chg="add mod">
          <ac:chgData name="Laura Mendes" userId="0115b15547ada1d5" providerId="LiveId" clId="{782F632F-85B2-4E03-A717-E0D5577E521A}" dt="2022-12-12T18:08:51.739" v="3556" actId="1076"/>
          <ac:spMkLst>
            <pc:docMk/>
            <pc:sldMk cId="284542720" sldId="345"/>
            <ac:spMk id="11" creationId="{BFCD4659-C6FE-7930-5504-A30A23D49F4C}"/>
          </ac:spMkLst>
        </pc:spChg>
        <pc:spChg chg="del">
          <ac:chgData name="Laura Mendes" userId="0115b15547ada1d5" providerId="LiveId" clId="{782F632F-85B2-4E03-A717-E0D5577E521A}" dt="2022-12-12T18:05:33.573" v="3542" actId="478"/>
          <ac:spMkLst>
            <pc:docMk/>
            <pc:sldMk cId="284542720" sldId="345"/>
            <ac:spMk id="12" creationId="{0AFD8236-98C3-5CD3-2855-3CFCFDF70D2E}"/>
          </ac:spMkLst>
        </pc:spChg>
        <pc:spChg chg="del">
          <ac:chgData name="Laura Mendes" userId="0115b15547ada1d5" providerId="LiveId" clId="{782F632F-85B2-4E03-A717-E0D5577E521A}" dt="2022-12-12T18:05:33.573" v="3542" actId="478"/>
          <ac:spMkLst>
            <pc:docMk/>
            <pc:sldMk cId="284542720" sldId="345"/>
            <ac:spMk id="21" creationId="{1EA8C2C0-F710-6913-DD03-5798A3BFB61B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25" creationId="{8FEBFCFA-B35F-C6F5-1623-4F88F085C161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26" creationId="{E1919F5F-121C-0067-2455-78824E67D595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31" creationId="{CA85BEAC-0742-6535-E370-653230A100E3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32" creationId="{8085D70C-7E12-4571-2A97-94621F8E2E9D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34" creationId="{59CC8076-5421-D74D-7605-45D0E477F68E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35" creationId="{5023C276-806D-F339-3C33-91AF3DC74ABD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37" creationId="{41F602D5-B419-F5FC-87F0-BD029A2C0023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38" creationId="{45B37477-AF2A-1C20-ACE7-D0E77F5BB86F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50" creationId="{F5A5C765-D895-8482-6E45-07F14AEC14BD}"/>
          </ac:spMkLst>
        </pc:spChg>
        <pc:spChg chg="mod">
          <ac:chgData name="Laura Mendes" userId="0115b15547ada1d5" providerId="LiveId" clId="{782F632F-85B2-4E03-A717-E0D5577E521A}" dt="2022-12-12T18:14:04.715" v="3574" actId="1076"/>
          <ac:spMkLst>
            <pc:docMk/>
            <pc:sldMk cId="284542720" sldId="345"/>
            <ac:spMk id="51" creationId="{8C7951D2-C56E-17B1-E67F-39D6359DBDEE}"/>
          </ac:spMkLst>
        </pc:spChg>
        <pc:picChg chg="del">
          <ac:chgData name="Laura Mendes" userId="0115b15547ada1d5" providerId="LiveId" clId="{782F632F-85B2-4E03-A717-E0D5577E521A}" dt="2022-12-12T17:55:41.029" v="3476" actId="478"/>
          <ac:picMkLst>
            <pc:docMk/>
            <pc:sldMk cId="284542720" sldId="345"/>
            <ac:picMk id="7" creationId="{472920CE-3001-6BF6-6405-CCD5B4B11FC2}"/>
          </ac:picMkLst>
        </pc:picChg>
        <pc:picChg chg="add mod">
          <ac:chgData name="Laura Mendes" userId="0115b15547ada1d5" providerId="LiveId" clId="{782F632F-85B2-4E03-A717-E0D5577E521A}" dt="2022-12-12T18:08:53.072" v="3557" actId="1076"/>
          <ac:picMkLst>
            <pc:docMk/>
            <pc:sldMk cId="284542720" sldId="345"/>
            <ac:picMk id="8" creationId="{1127532C-340D-7CBF-68B1-CC0BFFA61683}"/>
          </ac:picMkLst>
        </pc:picChg>
        <pc:picChg chg="del">
          <ac:chgData name="Laura Mendes" userId="0115b15547ada1d5" providerId="LiveId" clId="{782F632F-85B2-4E03-A717-E0D5577E521A}" dt="2022-12-12T18:05:07.358" v="3541" actId="478"/>
          <ac:picMkLst>
            <pc:docMk/>
            <pc:sldMk cId="284542720" sldId="345"/>
            <ac:picMk id="23" creationId="{A09AD037-021E-5DFD-074A-4014E65F6A24}"/>
          </ac:picMkLst>
        </pc:picChg>
        <pc:picChg chg="del">
          <ac:chgData name="Laura Mendes" userId="0115b15547ada1d5" providerId="LiveId" clId="{782F632F-85B2-4E03-A717-E0D5577E521A}" dt="2022-12-12T18:05:07.358" v="3541" actId="478"/>
          <ac:picMkLst>
            <pc:docMk/>
            <pc:sldMk cId="284542720" sldId="345"/>
            <ac:picMk id="24" creationId="{DBB95FF8-3F59-88AB-E635-0DD833FAAD85}"/>
          </ac:picMkLst>
        </pc:picChg>
        <pc:cxnChg chg="add del mod">
          <ac:chgData name="Laura Mendes" userId="0115b15547ada1d5" providerId="LiveId" clId="{782F632F-85B2-4E03-A717-E0D5577E521A}" dt="2022-12-13T12:52:52.752" v="4465" actId="478"/>
          <ac:cxnSpMkLst>
            <pc:docMk/>
            <pc:sldMk cId="284542720" sldId="345"/>
            <ac:cxnSpMk id="4" creationId="{1F99135A-F2B3-B0FA-BDC8-724A11A6561C}"/>
          </ac:cxnSpMkLst>
        </pc:cxnChg>
        <pc:cxnChg chg="add mod">
          <ac:chgData name="Laura Mendes" userId="0115b15547ada1d5" providerId="LiveId" clId="{782F632F-85B2-4E03-A717-E0D5577E521A}" dt="2022-12-13T12:51:57.131" v="4455" actId="208"/>
          <ac:cxnSpMkLst>
            <pc:docMk/>
            <pc:sldMk cId="284542720" sldId="345"/>
            <ac:cxnSpMk id="6" creationId="{3F51CB26-E07F-1908-81DE-C648C88E5AB0}"/>
          </ac:cxnSpMkLst>
        </pc:cxnChg>
        <pc:cxnChg chg="mod">
          <ac:chgData name="Laura Mendes" userId="0115b15547ada1d5" providerId="LiveId" clId="{782F632F-85B2-4E03-A717-E0D5577E521A}" dt="2022-12-12T18:14:04.715" v="3574" actId="1076"/>
          <ac:cxnSpMkLst>
            <pc:docMk/>
            <pc:sldMk cId="284542720" sldId="345"/>
            <ac:cxnSpMk id="40" creationId="{0743987F-D285-E046-14A3-1B89BCB7FCEE}"/>
          </ac:cxnSpMkLst>
        </pc:cxnChg>
        <pc:cxnChg chg="mod">
          <ac:chgData name="Laura Mendes" userId="0115b15547ada1d5" providerId="LiveId" clId="{782F632F-85B2-4E03-A717-E0D5577E521A}" dt="2022-12-12T18:14:04.715" v="3574" actId="1076"/>
          <ac:cxnSpMkLst>
            <pc:docMk/>
            <pc:sldMk cId="284542720" sldId="345"/>
            <ac:cxnSpMk id="46" creationId="{38DBFEBA-E25A-723F-E6FA-94B2EFFC5157}"/>
          </ac:cxnSpMkLst>
        </pc:cxnChg>
        <pc:cxnChg chg="mod">
          <ac:chgData name="Laura Mendes" userId="0115b15547ada1d5" providerId="LiveId" clId="{782F632F-85B2-4E03-A717-E0D5577E521A}" dt="2022-12-12T18:14:04.715" v="3574" actId="1076"/>
          <ac:cxnSpMkLst>
            <pc:docMk/>
            <pc:sldMk cId="284542720" sldId="345"/>
            <ac:cxnSpMk id="55" creationId="{DABBE634-6993-31AC-C481-B32FC7CECA11}"/>
          </ac:cxnSpMkLst>
        </pc:cxnChg>
        <pc:cxnChg chg="mod">
          <ac:chgData name="Laura Mendes" userId="0115b15547ada1d5" providerId="LiveId" clId="{782F632F-85B2-4E03-A717-E0D5577E521A}" dt="2022-12-12T18:14:04.715" v="3574" actId="1076"/>
          <ac:cxnSpMkLst>
            <pc:docMk/>
            <pc:sldMk cId="284542720" sldId="345"/>
            <ac:cxnSpMk id="57" creationId="{B4AA3272-0282-B747-6748-903DC8DA02C5}"/>
          </ac:cxnSpMkLst>
        </pc:cxnChg>
        <pc:cxnChg chg="mod">
          <ac:chgData name="Laura Mendes" userId="0115b15547ada1d5" providerId="LiveId" clId="{782F632F-85B2-4E03-A717-E0D5577E521A}" dt="2022-12-12T18:14:04.715" v="3574" actId="1076"/>
          <ac:cxnSpMkLst>
            <pc:docMk/>
            <pc:sldMk cId="284542720" sldId="345"/>
            <ac:cxnSpMk id="61" creationId="{82FEA5A1-24F7-702E-8286-6F7B6F139819}"/>
          </ac:cxnSpMkLst>
        </pc:cxnChg>
        <pc:cxnChg chg="mod">
          <ac:chgData name="Laura Mendes" userId="0115b15547ada1d5" providerId="LiveId" clId="{782F632F-85B2-4E03-A717-E0D5577E521A}" dt="2022-12-12T18:14:04.715" v="3574" actId="1076"/>
          <ac:cxnSpMkLst>
            <pc:docMk/>
            <pc:sldMk cId="284542720" sldId="345"/>
            <ac:cxnSpMk id="63" creationId="{AB6899D0-0273-4274-49AF-E8F7076C9D0E}"/>
          </ac:cxnSpMkLst>
        </pc:cxnChg>
      </pc:sldChg>
      <pc:sldChg chg="del">
        <pc:chgData name="Laura Mendes" userId="0115b15547ada1d5" providerId="LiveId" clId="{782F632F-85B2-4E03-A717-E0D5577E521A}" dt="2023-01-07T17:21:48.436" v="4692" actId="47"/>
        <pc:sldMkLst>
          <pc:docMk/>
          <pc:sldMk cId="1856908124" sldId="346"/>
        </pc:sldMkLst>
      </pc:sldChg>
      <pc:sldChg chg="del">
        <pc:chgData name="Laura Mendes" userId="0115b15547ada1d5" providerId="LiveId" clId="{782F632F-85B2-4E03-A717-E0D5577E521A}" dt="2023-01-07T17:21:48.436" v="4692" actId="47"/>
        <pc:sldMkLst>
          <pc:docMk/>
          <pc:sldMk cId="2635327834" sldId="347"/>
        </pc:sldMkLst>
      </pc:sldChg>
      <pc:sldChg chg="del">
        <pc:chgData name="Laura Mendes" userId="0115b15547ada1d5" providerId="LiveId" clId="{782F632F-85B2-4E03-A717-E0D5577E521A}" dt="2023-01-07T17:21:48.436" v="4692" actId="47"/>
        <pc:sldMkLst>
          <pc:docMk/>
          <pc:sldMk cId="3307868565" sldId="348"/>
        </pc:sldMkLst>
      </pc:sldChg>
      <pc:sldChg chg="del">
        <pc:chgData name="Laura Mendes" userId="0115b15547ada1d5" providerId="LiveId" clId="{782F632F-85B2-4E03-A717-E0D5577E521A}" dt="2023-01-07T17:21:48.436" v="4692" actId="47"/>
        <pc:sldMkLst>
          <pc:docMk/>
          <pc:sldMk cId="534988667" sldId="349"/>
        </pc:sldMkLst>
      </pc:sldChg>
      <pc:sldChg chg="del">
        <pc:chgData name="Laura Mendes" userId="0115b15547ada1d5" providerId="LiveId" clId="{782F632F-85B2-4E03-A717-E0D5577E521A}" dt="2023-01-07T17:21:48.436" v="4692" actId="47"/>
        <pc:sldMkLst>
          <pc:docMk/>
          <pc:sldMk cId="746006626" sldId="352"/>
        </pc:sldMkLst>
      </pc:sldChg>
      <pc:sldChg chg="del">
        <pc:chgData name="Laura Mendes" userId="0115b15547ada1d5" providerId="LiveId" clId="{782F632F-85B2-4E03-A717-E0D5577E521A}" dt="2023-01-07T17:21:48.436" v="4692" actId="47"/>
        <pc:sldMkLst>
          <pc:docMk/>
          <pc:sldMk cId="464471165" sldId="353"/>
        </pc:sldMkLst>
      </pc:sldChg>
      <pc:sldChg chg="modSp del mod">
        <pc:chgData name="Laura Mendes" userId="0115b15547ada1d5" providerId="LiveId" clId="{782F632F-85B2-4E03-A717-E0D5577E521A}" dt="2023-01-07T17:21:48.436" v="4692" actId="47"/>
        <pc:sldMkLst>
          <pc:docMk/>
          <pc:sldMk cId="3750806430" sldId="354"/>
        </pc:sldMkLst>
        <pc:spChg chg="mod">
          <ac:chgData name="Laura Mendes" userId="0115b15547ada1d5" providerId="LiveId" clId="{782F632F-85B2-4E03-A717-E0D5577E521A}" dt="2022-12-15T12:27:03.445" v="4680" actId="20577"/>
          <ac:spMkLst>
            <pc:docMk/>
            <pc:sldMk cId="3750806430" sldId="354"/>
            <ac:spMk id="9" creationId="{680E5AAF-3E0F-5E8E-14B9-1BADCEB6F543}"/>
          </ac:spMkLst>
        </pc:spChg>
      </pc:sldChg>
      <pc:sldChg chg="del">
        <pc:chgData name="Laura Mendes" userId="0115b15547ada1d5" providerId="LiveId" clId="{782F632F-85B2-4E03-A717-E0D5577E521A}" dt="2023-01-07T17:21:48.436" v="4692" actId="47"/>
        <pc:sldMkLst>
          <pc:docMk/>
          <pc:sldMk cId="3682272817" sldId="357"/>
        </pc:sldMkLst>
      </pc:sldChg>
      <pc:sldChg chg="del">
        <pc:chgData name="Laura Mendes" userId="0115b15547ada1d5" providerId="LiveId" clId="{782F632F-85B2-4E03-A717-E0D5577E521A}" dt="2023-01-07T17:21:48.436" v="4692" actId="47"/>
        <pc:sldMkLst>
          <pc:docMk/>
          <pc:sldMk cId="1657766947" sldId="358"/>
        </pc:sldMkLst>
      </pc:sldChg>
      <pc:sldChg chg="addSp delSp modSp add mod addAnim delAnim modAnim">
        <pc:chgData name="Laura Mendes" userId="0115b15547ada1d5" providerId="LiveId" clId="{782F632F-85B2-4E03-A717-E0D5577E521A}" dt="2022-12-15T10:47:21.671" v="4679" actId="14100"/>
        <pc:sldMkLst>
          <pc:docMk/>
          <pc:sldMk cId="1509746871" sldId="359"/>
        </pc:sldMkLst>
        <pc:spChg chg="mod">
          <ac:chgData name="Laura Mendes" userId="0115b15547ada1d5" providerId="LiveId" clId="{782F632F-85B2-4E03-A717-E0D5577E521A}" dt="2022-12-15T10:32:09.119" v="4555" actId="20577"/>
          <ac:spMkLst>
            <pc:docMk/>
            <pc:sldMk cId="1509746871" sldId="359"/>
            <ac:spMk id="2" creationId="{8CD8D8C9-A73E-1871-0E08-669240D7B96F}"/>
          </ac:spMkLst>
        </pc:spChg>
        <pc:spChg chg="mod">
          <ac:chgData name="Laura Mendes" userId="0115b15547ada1d5" providerId="LiveId" clId="{782F632F-85B2-4E03-A717-E0D5577E521A}" dt="2022-12-15T10:46:52.017" v="4670" actId="1076"/>
          <ac:spMkLst>
            <pc:docMk/>
            <pc:sldMk cId="1509746871" sldId="359"/>
            <ac:spMk id="4" creationId="{E358888E-416B-C84E-9B92-889C8C297319}"/>
          </ac:spMkLst>
        </pc:spChg>
        <pc:spChg chg="mod">
          <ac:chgData name="Laura Mendes" userId="0115b15547ada1d5" providerId="LiveId" clId="{782F632F-85B2-4E03-A717-E0D5577E521A}" dt="2022-12-15T10:28:40.690" v="4516" actId="1076"/>
          <ac:spMkLst>
            <pc:docMk/>
            <pc:sldMk cId="1509746871" sldId="359"/>
            <ac:spMk id="5" creationId="{543B717F-7E73-0041-B822-FD606125A914}"/>
          </ac:spMkLst>
        </pc:spChg>
        <pc:spChg chg="mod">
          <ac:chgData name="Laura Mendes" userId="0115b15547ada1d5" providerId="LiveId" clId="{782F632F-85B2-4E03-A717-E0D5577E521A}" dt="2022-12-15T10:35:47.016" v="4598" actId="1076"/>
          <ac:spMkLst>
            <pc:docMk/>
            <pc:sldMk cId="1509746871" sldId="359"/>
            <ac:spMk id="6" creationId="{7DE98D94-9FB6-45A3-A468-7CEF87A54B38}"/>
          </ac:spMkLst>
        </pc:spChg>
        <pc:spChg chg="mod">
          <ac:chgData name="Laura Mendes" userId="0115b15547ada1d5" providerId="LiveId" clId="{782F632F-85B2-4E03-A717-E0D5577E521A}" dt="2022-12-15T10:46:20.971" v="4669" actId="1076"/>
          <ac:spMkLst>
            <pc:docMk/>
            <pc:sldMk cId="1509746871" sldId="359"/>
            <ac:spMk id="7" creationId="{578EF070-9114-8E0B-C932-8BE674261543}"/>
          </ac:spMkLst>
        </pc:spChg>
        <pc:spChg chg="mod">
          <ac:chgData name="Laura Mendes" userId="0115b15547ada1d5" providerId="LiveId" clId="{782F632F-85B2-4E03-A717-E0D5577E521A}" dt="2022-12-15T10:46:59.839" v="4672" actId="14100"/>
          <ac:spMkLst>
            <pc:docMk/>
            <pc:sldMk cId="1509746871" sldId="359"/>
            <ac:spMk id="10" creationId="{6F2F24FE-986C-62FB-227E-485141DAB5CB}"/>
          </ac:spMkLst>
        </pc:spChg>
        <pc:spChg chg="mod">
          <ac:chgData name="Laura Mendes" userId="0115b15547ada1d5" providerId="LiveId" clId="{782F632F-85B2-4E03-A717-E0D5577E521A}" dt="2022-12-15T10:36:00.494" v="4600" actId="1076"/>
          <ac:spMkLst>
            <pc:docMk/>
            <pc:sldMk cId="1509746871" sldId="359"/>
            <ac:spMk id="11" creationId="{0654E57A-4C0E-B985-1098-D80EB48A0091}"/>
          </ac:spMkLst>
        </pc:spChg>
        <pc:spChg chg="mod">
          <ac:chgData name="Laura Mendes" userId="0115b15547ada1d5" providerId="LiveId" clId="{782F632F-85B2-4E03-A717-E0D5577E521A}" dt="2022-12-15T10:45:41.407" v="4664" actId="14100"/>
          <ac:spMkLst>
            <pc:docMk/>
            <pc:sldMk cId="1509746871" sldId="359"/>
            <ac:spMk id="13" creationId="{A1B01B13-553B-9AE0-AEB2-28B7F0060BA3}"/>
          </ac:spMkLst>
        </pc:spChg>
        <pc:spChg chg="mod">
          <ac:chgData name="Laura Mendes" userId="0115b15547ada1d5" providerId="LiveId" clId="{782F632F-85B2-4E03-A717-E0D5577E521A}" dt="2022-12-15T10:36:00.494" v="4600" actId="1076"/>
          <ac:spMkLst>
            <pc:docMk/>
            <pc:sldMk cId="1509746871" sldId="359"/>
            <ac:spMk id="14" creationId="{53BE18A4-A591-D5A1-0E0F-D5B9D7D0A914}"/>
          </ac:spMkLst>
        </pc:spChg>
        <pc:spChg chg="mod">
          <ac:chgData name="Laura Mendes" userId="0115b15547ada1d5" providerId="LiveId" clId="{782F632F-85B2-4E03-A717-E0D5577E521A}" dt="2022-12-15T10:35:49.885" v="4599" actId="1076"/>
          <ac:spMkLst>
            <pc:docMk/>
            <pc:sldMk cId="1509746871" sldId="359"/>
            <ac:spMk id="15" creationId="{30D53219-360D-EAF0-09FA-9507C2EE3C4D}"/>
          </ac:spMkLst>
        </pc:spChg>
        <pc:spChg chg="del">
          <ac:chgData name="Laura Mendes" userId="0115b15547ada1d5" providerId="LiveId" clId="{782F632F-85B2-4E03-A717-E0D5577E521A}" dt="2022-12-15T10:28:25.555" v="4513" actId="478"/>
          <ac:spMkLst>
            <pc:docMk/>
            <pc:sldMk cId="1509746871" sldId="359"/>
            <ac:spMk id="16" creationId="{6C9D5F55-BA1D-F153-E95A-37ECCC1A7341}"/>
          </ac:spMkLst>
        </pc:spChg>
        <pc:spChg chg="mod">
          <ac:chgData name="Laura Mendes" userId="0115b15547ada1d5" providerId="LiveId" clId="{782F632F-85B2-4E03-A717-E0D5577E521A}" dt="2022-12-15T10:47:21.671" v="4679" actId="14100"/>
          <ac:spMkLst>
            <pc:docMk/>
            <pc:sldMk cId="1509746871" sldId="359"/>
            <ac:spMk id="18" creationId="{39961D0F-E027-D8D7-8AAD-526E8EEA114B}"/>
          </ac:spMkLst>
        </pc:spChg>
        <pc:spChg chg="del">
          <ac:chgData name="Laura Mendes" userId="0115b15547ada1d5" providerId="LiveId" clId="{782F632F-85B2-4E03-A717-E0D5577E521A}" dt="2022-12-15T10:28:30.917" v="4514" actId="478"/>
          <ac:spMkLst>
            <pc:docMk/>
            <pc:sldMk cId="1509746871" sldId="359"/>
            <ac:spMk id="19" creationId="{094977C6-4308-503C-4882-EE30E406EE52}"/>
          </ac:spMkLst>
        </pc:spChg>
        <pc:spChg chg="mod">
          <ac:chgData name="Laura Mendes" userId="0115b15547ada1d5" providerId="LiveId" clId="{782F632F-85B2-4E03-A717-E0D5577E521A}" dt="2022-12-15T10:40:00.493" v="4617" actId="14100"/>
          <ac:spMkLst>
            <pc:docMk/>
            <pc:sldMk cId="1509746871" sldId="359"/>
            <ac:spMk id="20" creationId="{FA539953-5A39-11E1-086C-E20443C60528}"/>
          </ac:spMkLst>
        </pc:spChg>
        <pc:spChg chg="del">
          <ac:chgData name="Laura Mendes" userId="0115b15547ada1d5" providerId="LiveId" clId="{782F632F-85B2-4E03-A717-E0D5577E521A}" dt="2022-12-15T10:28:30.917" v="4514" actId="478"/>
          <ac:spMkLst>
            <pc:docMk/>
            <pc:sldMk cId="1509746871" sldId="359"/>
            <ac:spMk id="22" creationId="{29C73651-CF0A-CE72-980E-4A23F1C6A537}"/>
          </ac:spMkLst>
        </pc:spChg>
        <pc:spChg chg="del">
          <ac:chgData name="Laura Mendes" userId="0115b15547ada1d5" providerId="LiveId" clId="{782F632F-85B2-4E03-A717-E0D5577E521A}" dt="2022-12-15T10:28:30.917" v="4514" actId="478"/>
          <ac:spMkLst>
            <pc:docMk/>
            <pc:sldMk cId="1509746871" sldId="359"/>
            <ac:spMk id="23" creationId="{E354C2F5-5367-532A-2B23-9453379ED4F1}"/>
          </ac:spMkLst>
        </pc:spChg>
        <pc:spChg chg="del">
          <ac:chgData name="Laura Mendes" userId="0115b15547ada1d5" providerId="LiveId" clId="{782F632F-85B2-4E03-A717-E0D5577E521A}" dt="2022-12-15T10:28:25.555" v="4513" actId="478"/>
          <ac:spMkLst>
            <pc:docMk/>
            <pc:sldMk cId="1509746871" sldId="359"/>
            <ac:spMk id="24" creationId="{C732F7E7-201F-CF3F-D77E-0EE7AD01893B}"/>
          </ac:spMkLst>
        </pc:spChg>
        <pc:spChg chg="del">
          <ac:chgData name="Laura Mendes" userId="0115b15547ada1d5" providerId="LiveId" clId="{782F632F-85B2-4E03-A717-E0D5577E521A}" dt="2022-12-15T10:28:30.917" v="4514" actId="478"/>
          <ac:spMkLst>
            <pc:docMk/>
            <pc:sldMk cId="1509746871" sldId="359"/>
            <ac:spMk id="32" creationId="{9676F560-7129-B11E-05D3-4B1F9A872FB4}"/>
          </ac:spMkLst>
        </pc:spChg>
        <pc:spChg chg="mod">
          <ac:chgData name="Laura Mendes" userId="0115b15547ada1d5" providerId="LiveId" clId="{782F632F-85B2-4E03-A717-E0D5577E521A}" dt="2022-12-15T10:39:57.065" v="4616" actId="1076"/>
          <ac:spMkLst>
            <pc:docMk/>
            <pc:sldMk cId="1509746871" sldId="359"/>
            <ac:spMk id="33" creationId="{933F5887-DE76-2ACB-873B-66B205E524D3}"/>
          </ac:spMkLst>
        </pc:spChg>
        <pc:spChg chg="mod">
          <ac:chgData name="Laura Mendes" userId="0115b15547ada1d5" providerId="LiveId" clId="{782F632F-85B2-4E03-A717-E0D5577E521A}" dt="2022-12-15T10:39:57.065" v="4616" actId="1076"/>
          <ac:spMkLst>
            <pc:docMk/>
            <pc:sldMk cId="1509746871" sldId="359"/>
            <ac:spMk id="34" creationId="{58D46AA7-023A-6209-5FF3-7E402EE9D283}"/>
          </ac:spMkLst>
        </pc:spChg>
        <pc:spChg chg="add mod">
          <ac:chgData name="Laura Mendes" userId="0115b15547ada1d5" providerId="LiveId" clId="{782F632F-85B2-4E03-A717-E0D5577E521A}" dt="2022-12-15T10:29:45.513" v="4524" actId="1076"/>
          <ac:spMkLst>
            <pc:docMk/>
            <pc:sldMk cId="1509746871" sldId="359"/>
            <ac:spMk id="35" creationId="{7B4463E9-8CEE-FE40-DCC1-1CA60AD23CAD}"/>
          </ac:spMkLst>
        </pc:spChg>
        <pc:spChg chg="add mod">
          <ac:chgData name="Laura Mendes" userId="0115b15547ada1d5" providerId="LiveId" clId="{782F632F-85B2-4E03-A717-E0D5577E521A}" dt="2022-12-15T10:36:46.623" v="4610" actId="14100"/>
          <ac:spMkLst>
            <pc:docMk/>
            <pc:sldMk cId="1509746871" sldId="359"/>
            <ac:spMk id="36" creationId="{68EEB9BB-1FAD-38BA-DCC9-A8232AEBDE8F}"/>
          </ac:spMkLst>
        </pc:spChg>
        <pc:spChg chg="mod">
          <ac:chgData name="Laura Mendes" userId="0115b15547ada1d5" providerId="LiveId" clId="{782F632F-85B2-4E03-A717-E0D5577E521A}" dt="2022-12-15T10:35:49.885" v="4599" actId="1076"/>
          <ac:spMkLst>
            <pc:docMk/>
            <pc:sldMk cId="1509746871" sldId="359"/>
            <ac:spMk id="37" creationId="{8819F67C-4BBC-D09A-7339-D3FF4EF83E21}"/>
          </ac:spMkLst>
        </pc:spChg>
        <pc:spChg chg="mod">
          <ac:chgData name="Laura Mendes" userId="0115b15547ada1d5" providerId="LiveId" clId="{782F632F-85B2-4E03-A717-E0D5577E521A}" dt="2022-12-15T10:36:06.279" v="4601" actId="1076"/>
          <ac:spMkLst>
            <pc:docMk/>
            <pc:sldMk cId="1509746871" sldId="359"/>
            <ac:spMk id="39" creationId="{2ED8C260-32B7-89B2-C04E-6982293C8BCE}"/>
          </ac:spMkLst>
        </pc:spChg>
        <pc:spChg chg="mod">
          <ac:chgData name="Laura Mendes" userId="0115b15547ada1d5" providerId="LiveId" clId="{782F632F-85B2-4E03-A717-E0D5577E521A}" dt="2022-12-15T10:36:06.279" v="4601" actId="1076"/>
          <ac:spMkLst>
            <pc:docMk/>
            <pc:sldMk cId="1509746871" sldId="359"/>
            <ac:spMk id="40" creationId="{4166E76E-CC5E-61F2-C3C8-303FB488D58B}"/>
          </ac:spMkLst>
        </pc:spChg>
        <pc:spChg chg="del">
          <ac:chgData name="Laura Mendes" userId="0115b15547ada1d5" providerId="LiveId" clId="{782F632F-85B2-4E03-A717-E0D5577E521A}" dt="2022-12-15T10:28:25.555" v="4513" actId="478"/>
          <ac:spMkLst>
            <pc:docMk/>
            <pc:sldMk cId="1509746871" sldId="359"/>
            <ac:spMk id="41" creationId="{DC48E4F1-24A5-45EB-DD6D-3405DB6B86E9}"/>
          </ac:spMkLst>
        </pc:spChg>
        <pc:spChg chg="add mod">
          <ac:chgData name="Laura Mendes" userId="0115b15547ada1d5" providerId="LiveId" clId="{782F632F-85B2-4E03-A717-E0D5577E521A}" dt="2022-12-15T10:40:56.912" v="4631" actId="14100"/>
          <ac:spMkLst>
            <pc:docMk/>
            <pc:sldMk cId="1509746871" sldId="359"/>
            <ac:spMk id="42" creationId="{0C0D01D5-EA4F-3438-8D75-3DC2474DAC9F}"/>
          </ac:spMkLst>
        </pc:spChg>
        <pc:spChg chg="add mod">
          <ac:chgData name="Laura Mendes" userId="0115b15547ada1d5" providerId="LiveId" clId="{782F632F-85B2-4E03-A717-E0D5577E521A}" dt="2022-12-15T10:36:39.888" v="4608" actId="1076"/>
          <ac:spMkLst>
            <pc:docMk/>
            <pc:sldMk cId="1509746871" sldId="359"/>
            <ac:spMk id="43" creationId="{F407838D-A4A7-F30F-346E-710C0707D17A}"/>
          </ac:spMkLst>
        </pc:spChg>
        <pc:spChg chg="del">
          <ac:chgData name="Laura Mendes" userId="0115b15547ada1d5" providerId="LiveId" clId="{782F632F-85B2-4E03-A717-E0D5577E521A}" dt="2022-12-15T10:30:32.458" v="4538" actId="478"/>
          <ac:spMkLst>
            <pc:docMk/>
            <pc:sldMk cId="1509746871" sldId="359"/>
            <ac:spMk id="44" creationId="{8A86399D-3EBF-8703-B3E1-D01CC13D6D80}"/>
          </ac:spMkLst>
        </pc:spChg>
        <pc:spChg chg="del ord">
          <ac:chgData name="Laura Mendes" userId="0115b15547ada1d5" providerId="LiveId" clId="{782F632F-85B2-4E03-A717-E0D5577E521A}" dt="2022-12-15T10:30:24.885" v="4534" actId="478"/>
          <ac:spMkLst>
            <pc:docMk/>
            <pc:sldMk cId="1509746871" sldId="359"/>
            <ac:spMk id="45" creationId="{D2FE0461-F994-422C-C0C7-0D214E9F9CA9}"/>
          </ac:spMkLst>
        </pc:spChg>
        <pc:spChg chg="del mod">
          <ac:chgData name="Laura Mendes" userId="0115b15547ada1d5" providerId="LiveId" clId="{782F632F-85B2-4E03-A717-E0D5577E521A}" dt="2022-12-15T10:30:09.633" v="4530" actId="478"/>
          <ac:spMkLst>
            <pc:docMk/>
            <pc:sldMk cId="1509746871" sldId="359"/>
            <ac:spMk id="46" creationId="{C2917B7B-8024-3CBB-D6E5-BCB3CEBFF77E}"/>
          </ac:spMkLst>
        </pc:spChg>
        <pc:spChg chg="add del mod">
          <ac:chgData name="Laura Mendes" userId="0115b15547ada1d5" providerId="LiveId" clId="{782F632F-85B2-4E03-A717-E0D5577E521A}" dt="2022-12-15T10:33:12.164" v="4585" actId="478"/>
          <ac:spMkLst>
            <pc:docMk/>
            <pc:sldMk cId="1509746871" sldId="359"/>
            <ac:spMk id="47" creationId="{62DBCCA6-B3FC-E5D4-26A5-82D804850A5E}"/>
          </ac:spMkLst>
        </pc:spChg>
        <pc:spChg chg="add del mod">
          <ac:chgData name="Laura Mendes" userId="0115b15547ada1d5" providerId="LiveId" clId="{782F632F-85B2-4E03-A717-E0D5577E521A}" dt="2022-12-15T10:33:12.164" v="4585" actId="478"/>
          <ac:spMkLst>
            <pc:docMk/>
            <pc:sldMk cId="1509746871" sldId="359"/>
            <ac:spMk id="48" creationId="{0529DEE2-C4B6-2A6E-8128-C783D796C59B}"/>
          </ac:spMkLst>
        </pc:spChg>
        <pc:spChg chg="add mod">
          <ac:chgData name="Laura Mendes" userId="0115b15547ada1d5" providerId="LiveId" clId="{782F632F-85B2-4E03-A717-E0D5577E521A}" dt="2022-12-15T10:46:18.250" v="4668" actId="1076"/>
          <ac:spMkLst>
            <pc:docMk/>
            <pc:sldMk cId="1509746871" sldId="359"/>
            <ac:spMk id="49" creationId="{ABF91326-6C5B-D093-341A-3983B5A95F80}"/>
          </ac:spMkLst>
        </pc:spChg>
        <pc:spChg chg="add mod">
          <ac:chgData name="Laura Mendes" userId="0115b15547ada1d5" providerId="LiveId" clId="{782F632F-85B2-4E03-A717-E0D5577E521A}" dt="2022-12-15T10:41:01.669" v="4634" actId="1076"/>
          <ac:spMkLst>
            <pc:docMk/>
            <pc:sldMk cId="1509746871" sldId="359"/>
            <ac:spMk id="50" creationId="{087BC569-B37D-DE82-A2C0-6257C8EB8392}"/>
          </ac:spMkLst>
        </pc:spChg>
        <pc:spChg chg="add mod">
          <ac:chgData name="Laura Mendes" userId="0115b15547ada1d5" providerId="LiveId" clId="{782F632F-85B2-4E03-A717-E0D5577E521A}" dt="2022-12-15T10:46:12.405" v="4667" actId="1076"/>
          <ac:spMkLst>
            <pc:docMk/>
            <pc:sldMk cId="1509746871" sldId="359"/>
            <ac:spMk id="51" creationId="{6C1C5AD9-BA03-C29B-EBB9-C94F090EB961}"/>
          </ac:spMkLst>
        </pc:spChg>
        <pc:spChg chg="add mod">
          <ac:chgData name="Laura Mendes" userId="0115b15547ada1d5" providerId="LiveId" clId="{782F632F-85B2-4E03-A717-E0D5577E521A}" dt="2022-12-15T10:45:37.982" v="4663" actId="14100"/>
          <ac:spMkLst>
            <pc:docMk/>
            <pc:sldMk cId="1509746871" sldId="359"/>
            <ac:spMk id="52" creationId="{581902B7-C41D-A17D-84E6-BA16A332C624}"/>
          </ac:spMkLst>
        </pc:spChg>
        <pc:spChg chg="add mod ord">
          <ac:chgData name="Laura Mendes" userId="0115b15547ada1d5" providerId="LiveId" clId="{782F632F-85B2-4E03-A717-E0D5577E521A}" dt="2022-12-15T10:47:03.900" v="4673" actId="14100"/>
          <ac:spMkLst>
            <pc:docMk/>
            <pc:sldMk cId="1509746871" sldId="359"/>
            <ac:spMk id="53" creationId="{8588BC26-C4D1-9C58-C51B-477B7DDFC253}"/>
          </ac:spMkLst>
        </pc:spChg>
      </pc:sldChg>
    </pc:docChg>
  </pc:docChgLst>
  <pc:docChgLst>
    <pc:chgData name="Utilisateur invité" providerId="Windows Live" clId="Web-{0A273489-9EF2-4589-95F2-4FBFD05B4AA0}"/>
    <pc:docChg chg="modSld">
      <pc:chgData name="Utilisateur invité" userId="" providerId="Windows Live" clId="Web-{0A273489-9EF2-4589-95F2-4FBFD05B4AA0}" dt="2022-12-13T13:10:20.028" v="7" actId="20577"/>
      <pc:docMkLst>
        <pc:docMk/>
      </pc:docMkLst>
      <pc:sldChg chg="modSp">
        <pc:chgData name="Utilisateur invité" userId="" providerId="Windows Live" clId="Web-{0A273489-9EF2-4589-95F2-4FBFD05B4AA0}" dt="2022-12-13T13:10:07.606" v="6" actId="20577"/>
        <pc:sldMkLst>
          <pc:docMk/>
          <pc:sldMk cId="2057332204" sldId="327"/>
        </pc:sldMkLst>
        <pc:spChg chg="mod">
          <ac:chgData name="Utilisateur invité" userId="" providerId="Windows Live" clId="Web-{0A273489-9EF2-4589-95F2-4FBFD05B4AA0}" dt="2022-12-13T13:10:07.606" v="6" actId="20577"/>
          <ac:spMkLst>
            <pc:docMk/>
            <pc:sldMk cId="2057332204" sldId="327"/>
            <ac:spMk id="3" creationId="{6181BD7B-9C2A-AFF6-55E6-1FBB81C2E94D}"/>
          </ac:spMkLst>
        </pc:spChg>
      </pc:sldChg>
      <pc:sldChg chg="modSp">
        <pc:chgData name="Utilisateur invité" userId="" providerId="Windows Live" clId="Web-{0A273489-9EF2-4589-95F2-4FBFD05B4AA0}" dt="2022-12-13T13:10:20.028" v="7" actId="20577"/>
        <pc:sldMkLst>
          <pc:docMk/>
          <pc:sldMk cId="139898150" sldId="340"/>
        </pc:sldMkLst>
        <pc:spChg chg="mod">
          <ac:chgData name="Utilisateur invité" userId="" providerId="Windows Live" clId="Web-{0A273489-9EF2-4589-95F2-4FBFD05B4AA0}" dt="2022-12-13T13:10:20.028" v="7" actId="20577"/>
          <ac:spMkLst>
            <pc:docMk/>
            <pc:sldMk cId="139898150" sldId="340"/>
            <ac:spMk id="9" creationId="{680E5AAF-3E0F-5E8E-14B9-1BADCEB6F543}"/>
          </ac:spMkLst>
        </pc:spChg>
      </pc:sldChg>
    </pc:docChg>
  </pc:docChgLst>
  <pc:docChgLst>
    <pc:chgData name="Léonie Hatte" userId="ce001fb79d38d95a" providerId="LiveId" clId="{40C9B211-DE3F-46A7-945D-355A4DD260DD}"/>
    <pc:docChg chg="undo custSel addSld delSld modSld sldOrd">
      <pc:chgData name="Léonie Hatte" userId="ce001fb79d38d95a" providerId="LiveId" clId="{40C9B211-DE3F-46A7-945D-355A4DD260DD}" dt="2022-12-15T14:21:01.441" v="1951" actId="20577"/>
      <pc:docMkLst>
        <pc:docMk/>
      </pc:docMkLst>
      <pc:sldChg chg="modSp mod">
        <pc:chgData name="Léonie Hatte" userId="ce001fb79d38d95a" providerId="LiveId" clId="{40C9B211-DE3F-46A7-945D-355A4DD260DD}" dt="2022-12-15T09:45:08.434" v="1519" actId="1076"/>
        <pc:sldMkLst>
          <pc:docMk/>
          <pc:sldMk cId="0" sldId="271"/>
        </pc:sldMkLst>
        <pc:spChg chg="mod">
          <ac:chgData name="Léonie Hatte" userId="ce001fb79d38d95a" providerId="LiveId" clId="{40C9B211-DE3F-46A7-945D-355A4DD260DD}" dt="2022-12-15T09:45:08.434" v="1519" actId="1076"/>
          <ac:spMkLst>
            <pc:docMk/>
            <pc:sldMk cId="0" sldId="271"/>
            <ac:spMk id="9" creationId="{F441765D-0620-D96E-7349-1E2D4B091095}"/>
          </ac:spMkLst>
        </pc:spChg>
      </pc:sldChg>
      <pc:sldChg chg="modSp mod ord modNotesTx">
        <pc:chgData name="Léonie Hatte" userId="ce001fb79d38d95a" providerId="LiveId" clId="{40C9B211-DE3F-46A7-945D-355A4DD260DD}" dt="2022-12-15T14:20:41.455" v="1927" actId="20577"/>
        <pc:sldMkLst>
          <pc:docMk/>
          <pc:sldMk cId="536769867" sldId="294"/>
        </pc:sldMkLst>
        <pc:spChg chg="mod">
          <ac:chgData name="Léonie Hatte" userId="ce001fb79d38d95a" providerId="LiveId" clId="{40C9B211-DE3F-46A7-945D-355A4DD260DD}" dt="2022-12-15T09:09:57.045" v="672" actId="20577"/>
          <ac:spMkLst>
            <pc:docMk/>
            <pc:sldMk cId="536769867" sldId="294"/>
            <ac:spMk id="2" creationId="{8CD8D8C9-A73E-1871-0E08-669240D7B96F}"/>
          </ac:spMkLst>
        </pc:spChg>
      </pc:sldChg>
      <pc:sldChg chg="add del">
        <pc:chgData name="Léonie Hatte" userId="ce001fb79d38d95a" providerId="LiveId" clId="{40C9B211-DE3F-46A7-945D-355A4DD260DD}" dt="2022-12-15T09:32:45.229" v="1508" actId="2696"/>
        <pc:sldMkLst>
          <pc:docMk/>
          <pc:sldMk cId="4088346327" sldId="301"/>
        </pc:sldMkLst>
      </pc:sldChg>
      <pc:sldChg chg="add del">
        <pc:chgData name="Léonie Hatte" userId="ce001fb79d38d95a" providerId="LiveId" clId="{40C9B211-DE3F-46A7-945D-355A4DD260DD}" dt="2022-12-15T09:15:08.989" v="674" actId="2696"/>
        <pc:sldMkLst>
          <pc:docMk/>
          <pc:sldMk cId="826876356" sldId="318"/>
        </pc:sldMkLst>
      </pc:sldChg>
      <pc:sldChg chg="modSp add mod">
        <pc:chgData name="Léonie Hatte" userId="ce001fb79d38d95a" providerId="LiveId" clId="{40C9B211-DE3F-46A7-945D-355A4DD260DD}" dt="2022-12-15T09:18:04.163" v="972" actId="20577"/>
        <pc:sldMkLst>
          <pc:docMk/>
          <pc:sldMk cId="3482957015" sldId="318"/>
        </pc:sldMkLst>
        <pc:spChg chg="mod">
          <ac:chgData name="Léonie Hatte" userId="ce001fb79d38d95a" providerId="LiveId" clId="{40C9B211-DE3F-46A7-945D-355A4DD260DD}" dt="2022-12-15T09:18:04.163" v="972" actId="20577"/>
          <ac:spMkLst>
            <pc:docMk/>
            <pc:sldMk cId="3482957015" sldId="318"/>
            <ac:spMk id="9" creationId="{8F13783E-2042-F40B-0424-FA200EC84C69}"/>
          </ac:spMkLst>
        </pc:spChg>
        <pc:spChg chg="mod">
          <ac:chgData name="Léonie Hatte" userId="ce001fb79d38d95a" providerId="LiveId" clId="{40C9B211-DE3F-46A7-945D-355A4DD260DD}" dt="2022-12-15T09:17:08.826" v="888" actId="20577"/>
          <ac:spMkLst>
            <pc:docMk/>
            <pc:sldMk cId="3482957015" sldId="318"/>
            <ac:spMk id="32" creationId="{17E75AD6-C4FB-0576-A855-AEA7A05F027F}"/>
          </ac:spMkLst>
        </pc:spChg>
        <pc:spChg chg="mod">
          <ac:chgData name="Léonie Hatte" userId="ce001fb79d38d95a" providerId="LiveId" clId="{40C9B211-DE3F-46A7-945D-355A4DD260DD}" dt="2022-12-15T09:17:04.095" v="887" actId="20577"/>
          <ac:spMkLst>
            <pc:docMk/>
            <pc:sldMk cId="3482957015" sldId="318"/>
            <ac:spMk id="33" creationId="{7270E527-38AE-A3DA-39FF-AE7F2EEC7879}"/>
          </ac:spMkLst>
        </pc:spChg>
        <pc:spChg chg="mod">
          <ac:chgData name="Léonie Hatte" userId="ce001fb79d38d95a" providerId="LiveId" clId="{40C9B211-DE3F-46A7-945D-355A4DD260DD}" dt="2022-12-15T09:15:39.867" v="742" actId="20577"/>
          <ac:spMkLst>
            <pc:docMk/>
            <pc:sldMk cId="3482957015" sldId="318"/>
            <ac:spMk id="34" creationId="{75C9609B-523D-51AE-48E0-5035722A03D2}"/>
          </ac:spMkLst>
        </pc:spChg>
        <pc:spChg chg="mod">
          <ac:chgData name="Léonie Hatte" userId="ce001fb79d38d95a" providerId="LiveId" clId="{40C9B211-DE3F-46A7-945D-355A4DD260DD}" dt="2022-12-15T09:17:50.289" v="934" actId="20577"/>
          <ac:spMkLst>
            <pc:docMk/>
            <pc:sldMk cId="3482957015" sldId="318"/>
            <ac:spMk id="37" creationId="{D031B6B6-E780-912D-ACEA-666AB63344A8}"/>
          </ac:spMkLst>
        </pc:spChg>
      </pc:sldChg>
      <pc:sldChg chg="modSp mod">
        <pc:chgData name="Léonie Hatte" userId="ce001fb79d38d95a" providerId="LiveId" clId="{40C9B211-DE3F-46A7-945D-355A4DD260DD}" dt="2022-12-15T09:20:56.152" v="1148" actId="1076"/>
        <pc:sldMkLst>
          <pc:docMk/>
          <pc:sldMk cId="3135466891" sldId="339"/>
        </pc:sldMkLst>
        <pc:picChg chg="mod">
          <ac:chgData name="Léonie Hatte" userId="ce001fb79d38d95a" providerId="LiveId" clId="{40C9B211-DE3F-46A7-945D-355A4DD260DD}" dt="2022-12-15T09:20:56.152" v="1148" actId="1076"/>
          <ac:picMkLst>
            <pc:docMk/>
            <pc:sldMk cId="3135466891" sldId="339"/>
            <ac:picMk id="47" creationId="{DACAC568-FD3C-5B6C-9DBC-09174401D3A5}"/>
          </ac:picMkLst>
        </pc:picChg>
      </pc:sldChg>
      <pc:sldChg chg="modSp mod">
        <pc:chgData name="Léonie Hatte" userId="ce001fb79d38d95a" providerId="LiveId" clId="{40C9B211-DE3F-46A7-945D-355A4DD260DD}" dt="2022-12-15T09:21:38.472" v="1149" actId="1076"/>
        <pc:sldMkLst>
          <pc:docMk/>
          <pc:sldMk cId="4101867823" sldId="343"/>
        </pc:sldMkLst>
        <pc:picChg chg="mod">
          <ac:chgData name="Léonie Hatte" userId="ce001fb79d38d95a" providerId="LiveId" clId="{40C9B211-DE3F-46A7-945D-355A4DD260DD}" dt="2022-12-15T09:21:38.472" v="1149" actId="1076"/>
          <ac:picMkLst>
            <pc:docMk/>
            <pc:sldMk cId="4101867823" sldId="343"/>
            <ac:picMk id="7" creationId="{472920CE-3001-6BF6-6405-CCD5B4B11FC2}"/>
          </ac:picMkLst>
        </pc:picChg>
      </pc:sldChg>
      <pc:sldChg chg="addSp delSp modSp add mod ord">
        <pc:chgData name="Léonie Hatte" userId="ce001fb79d38d95a" providerId="LiveId" clId="{40C9B211-DE3F-46A7-945D-355A4DD260DD}" dt="2022-12-15T09:45:17.298" v="1532" actId="20577"/>
        <pc:sldMkLst>
          <pc:docMk/>
          <pc:sldMk cId="1856908124" sldId="346"/>
        </pc:sldMkLst>
        <pc:spChg chg="add del mod">
          <ac:chgData name="Léonie Hatte" userId="ce001fb79d38d95a" providerId="LiveId" clId="{40C9B211-DE3F-46A7-945D-355A4DD260DD}" dt="2022-12-15T09:31:41.323" v="1499" actId="478"/>
          <ac:spMkLst>
            <pc:docMk/>
            <pc:sldMk cId="1856908124" sldId="346"/>
            <ac:spMk id="9" creationId="{F441765D-0620-D96E-7349-1E2D4B091095}"/>
          </ac:spMkLst>
        </pc:spChg>
        <pc:spChg chg="add del mod">
          <ac:chgData name="Léonie Hatte" userId="ce001fb79d38d95a" providerId="LiveId" clId="{40C9B211-DE3F-46A7-945D-355A4DD260DD}" dt="2022-12-15T08:49:03.340" v="23" actId="478"/>
          <ac:spMkLst>
            <pc:docMk/>
            <pc:sldMk cId="1856908124" sldId="346"/>
            <ac:spMk id="10" creationId="{6C156B96-C039-FE18-7454-081E603C8C32}"/>
          </ac:spMkLst>
        </pc:spChg>
        <pc:spChg chg="add del mod">
          <ac:chgData name="Léonie Hatte" userId="ce001fb79d38d95a" providerId="LiveId" clId="{40C9B211-DE3F-46A7-945D-355A4DD260DD}" dt="2022-12-15T09:34:25.939" v="1518" actId="478"/>
          <ac:spMkLst>
            <pc:docMk/>
            <pc:sldMk cId="1856908124" sldId="346"/>
            <ac:spMk id="13" creationId="{C079622D-65DD-9B96-500F-7A462D40A8B1}"/>
          </ac:spMkLst>
        </pc:spChg>
        <pc:spChg chg="add mod">
          <ac:chgData name="Léonie Hatte" userId="ce001fb79d38d95a" providerId="LiveId" clId="{40C9B211-DE3F-46A7-945D-355A4DD260DD}" dt="2022-12-15T09:45:17.298" v="1532" actId="20577"/>
          <ac:spMkLst>
            <pc:docMk/>
            <pc:sldMk cId="1856908124" sldId="346"/>
            <ac:spMk id="16" creationId="{FE834A5D-9A5B-859F-9E87-04F79F411BC5}"/>
          </ac:spMkLst>
        </pc:spChg>
      </pc:sldChg>
      <pc:sldChg chg="delSp modSp add mod ord">
        <pc:chgData name="Léonie Hatte" userId="ce001fb79d38d95a" providerId="LiveId" clId="{40C9B211-DE3F-46A7-945D-355A4DD260DD}" dt="2022-12-15T09:29:20.238" v="1498" actId="1076"/>
        <pc:sldMkLst>
          <pc:docMk/>
          <pc:sldMk cId="2635327834" sldId="347"/>
        </pc:sldMkLst>
        <pc:spChg chg="mod">
          <ac:chgData name="Léonie Hatte" userId="ce001fb79d38d95a" providerId="LiveId" clId="{40C9B211-DE3F-46A7-945D-355A4DD260DD}" dt="2022-12-15T08:49:36.981" v="53" actId="20577"/>
          <ac:spMkLst>
            <pc:docMk/>
            <pc:sldMk cId="2635327834" sldId="347"/>
            <ac:spMk id="2" creationId="{16F40810-5430-7224-183C-5FD3F14C05DD}"/>
          </ac:spMkLst>
        </pc:spChg>
        <pc:spChg chg="mod">
          <ac:chgData name="Léonie Hatte" userId="ce001fb79d38d95a" providerId="LiveId" clId="{40C9B211-DE3F-46A7-945D-355A4DD260DD}" dt="2022-12-15T09:29:20.238" v="1498" actId="1076"/>
          <ac:spMkLst>
            <pc:docMk/>
            <pc:sldMk cId="2635327834" sldId="347"/>
            <ac:spMk id="8" creationId="{2D586961-B994-F329-5E35-A8685C520C8D}"/>
          </ac:spMkLst>
        </pc:spChg>
        <pc:spChg chg="mod">
          <ac:chgData name="Léonie Hatte" userId="ce001fb79d38d95a" providerId="LiveId" clId="{40C9B211-DE3F-46A7-945D-355A4DD260DD}" dt="2022-12-15T09:29:20.238" v="1498" actId="1076"/>
          <ac:spMkLst>
            <pc:docMk/>
            <pc:sldMk cId="2635327834" sldId="347"/>
            <ac:spMk id="12" creationId="{99B0044D-DE47-7510-6A3A-FF78D7B73028}"/>
          </ac:spMkLst>
        </pc:spChg>
        <pc:spChg chg="mod">
          <ac:chgData name="Léonie Hatte" userId="ce001fb79d38d95a" providerId="LiveId" clId="{40C9B211-DE3F-46A7-945D-355A4DD260DD}" dt="2022-12-15T09:29:20.238" v="1498" actId="1076"/>
          <ac:spMkLst>
            <pc:docMk/>
            <pc:sldMk cId="2635327834" sldId="347"/>
            <ac:spMk id="16" creationId="{633DC192-735A-DDE1-586D-58B4A26EB106}"/>
          </ac:spMkLst>
        </pc:spChg>
        <pc:spChg chg="del mod">
          <ac:chgData name="Léonie Hatte" userId="ce001fb79d38d95a" providerId="LiveId" clId="{40C9B211-DE3F-46A7-945D-355A4DD260DD}" dt="2022-12-15T09:29:06.756" v="1480" actId="478"/>
          <ac:spMkLst>
            <pc:docMk/>
            <pc:sldMk cId="2635327834" sldId="347"/>
            <ac:spMk id="20" creationId="{B0C228D1-995B-2D9D-F694-441CF30E8D96}"/>
          </ac:spMkLst>
        </pc:spChg>
        <pc:picChg chg="mod">
          <ac:chgData name="Léonie Hatte" userId="ce001fb79d38d95a" providerId="LiveId" clId="{40C9B211-DE3F-46A7-945D-355A4DD260DD}" dt="2022-12-15T09:29:20.238" v="1498" actId="1076"/>
          <ac:picMkLst>
            <pc:docMk/>
            <pc:sldMk cId="2635327834" sldId="347"/>
            <ac:picMk id="6" creationId="{8CAF4E73-1E2D-06C0-DCF3-B2D2E32DDAB6}"/>
          </ac:picMkLst>
        </pc:picChg>
        <pc:picChg chg="mod">
          <ac:chgData name="Léonie Hatte" userId="ce001fb79d38d95a" providerId="LiveId" clId="{40C9B211-DE3F-46A7-945D-355A4DD260DD}" dt="2022-12-15T09:29:20.238" v="1498" actId="1076"/>
          <ac:picMkLst>
            <pc:docMk/>
            <pc:sldMk cId="2635327834" sldId="347"/>
            <ac:picMk id="9" creationId="{A83A18ED-7B12-34D3-A7E4-ECCAC77B86E9}"/>
          </ac:picMkLst>
        </pc:picChg>
        <pc:picChg chg="mod">
          <ac:chgData name="Léonie Hatte" userId="ce001fb79d38d95a" providerId="LiveId" clId="{40C9B211-DE3F-46A7-945D-355A4DD260DD}" dt="2022-12-15T09:29:20.238" v="1498" actId="1076"/>
          <ac:picMkLst>
            <pc:docMk/>
            <pc:sldMk cId="2635327834" sldId="347"/>
            <ac:picMk id="10" creationId="{BEE454A1-D4A2-E49C-C797-18925B6A6857}"/>
          </ac:picMkLst>
        </pc:picChg>
        <pc:picChg chg="del">
          <ac:chgData name="Léonie Hatte" userId="ce001fb79d38d95a" providerId="LiveId" clId="{40C9B211-DE3F-46A7-945D-355A4DD260DD}" dt="2022-12-15T09:29:06.756" v="1480" actId="478"/>
          <ac:picMkLst>
            <pc:docMk/>
            <pc:sldMk cId="2635327834" sldId="347"/>
            <ac:picMk id="14" creationId="{10B38DB5-DDA0-5793-BFF6-BFAC6699844F}"/>
          </ac:picMkLst>
        </pc:picChg>
      </pc:sldChg>
      <pc:sldChg chg="modSp add mod ord modNotesTx">
        <pc:chgData name="Léonie Hatte" userId="ce001fb79d38d95a" providerId="LiveId" clId="{40C9B211-DE3F-46A7-945D-355A4DD260DD}" dt="2022-12-15T14:20:30.069" v="1915" actId="20577"/>
        <pc:sldMkLst>
          <pc:docMk/>
          <pc:sldMk cId="3307868565" sldId="348"/>
        </pc:sldMkLst>
        <pc:spChg chg="mod">
          <ac:chgData name="Léonie Hatte" userId="ce001fb79d38d95a" providerId="LiveId" clId="{40C9B211-DE3F-46A7-945D-355A4DD260DD}" dt="2022-12-15T08:56:11.534" v="365" actId="20577"/>
          <ac:spMkLst>
            <pc:docMk/>
            <pc:sldMk cId="3307868565" sldId="348"/>
            <ac:spMk id="2" creationId="{8CD8D8C9-A73E-1871-0E08-669240D7B96F}"/>
          </ac:spMkLst>
        </pc:spChg>
      </pc:sldChg>
      <pc:sldChg chg="addSp delSp modSp add mod ord">
        <pc:chgData name="Léonie Hatte" userId="ce001fb79d38d95a" providerId="LiveId" clId="{40C9B211-DE3F-46A7-945D-355A4DD260DD}" dt="2022-12-15T09:04:14.786" v="646" actId="20577"/>
        <pc:sldMkLst>
          <pc:docMk/>
          <pc:sldMk cId="534988667" sldId="349"/>
        </pc:sldMkLst>
        <pc:spChg chg="mod">
          <ac:chgData name="Léonie Hatte" userId="ce001fb79d38d95a" providerId="LiveId" clId="{40C9B211-DE3F-46A7-945D-355A4DD260DD}" dt="2022-12-15T08:52:46.966" v="171" actId="20577"/>
          <ac:spMkLst>
            <pc:docMk/>
            <pc:sldMk cId="534988667" sldId="349"/>
            <ac:spMk id="2" creationId="{8CD8D8C9-A73E-1871-0E08-669240D7B96F}"/>
          </ac:spMkLst>
        </pc:spChg>
        <pc:spChg chg="mod">
          <ac:chgData name="Léonie Hatte" userId="ce001fb79d38d95a" providerId="LiveId" clId="{40C9B211-DE3F-46A7-945D-355A4DD260DD}" dt="2022-12-15T09:02:54.798" v="501" actId="14100"/>
          <ac:spMkLst>
            <pc:docMk/>
            <pc:sldMk cId="534988667" sldId="349"/>
            <ac:spMk id="4" creationId="{426E3301-B984-96B8-E623-C6F2D3055151}"/>
          </ac:spMkLst>
        </pc:spChg>
        <pc:spChg chg="mod">
          <ac:chgData name="Léonie Hatte" userId="ce001fb79d38d95a" providerId="LiveId" clId="{40C9B211-DE3F-46A7-945D-355A4DD260DD}" dt="2022-12-15T08:53:13.682" v="269" actId="20577"/>
          <ac:spMkLst>
            <pc:docMk/>
            <pc:sldMk cId="534988667" sldId="349"/>
            <ac:spMk id="9" creationId="{00000000-0000-0000-0000-000000000000}"/>
          </ac:spMkLst>
        </pc:spChg>
        <pc:spChg chg="mod">
          <ac:chgData name="Léonie Hatte" userId="ce001fb79d38d95a" providerId="LiveId" clId="{40C9B211-DE3F-46A7-945D-355A4DD260DD}" dt="2022-12-15T08:53:29.879" v="323" actId="20577"/>
          <ac:spMkLst>
            <pc:docMk/>
            <pc:sldMk cId="534988667" sldId="349"/>
            <ac:spMk id="10" creationId="{00000000-0000-0000-0000-000000000000}"/>
          </ac:spMkLst>
        </pc:spChg>
        <pc:spChg chg="mod">
          <ac:chgData name="Léonie Hatte" userId="ce001fb79d38d95a" providerId="LiveId" clId="{40C9B211-DE3F-46A7-945D-355A4DD260DD}" dt="2022-12-15T08:59:37.506" v="435" actId="20577"/>
          <ac:spMkLst>
            <pc:docMk/>
            <pc:sldMk cId="534988667" sldId="349"/>
            <ac:spMk id="11" creationId="{00000000-0000-0000-0000-000000000000}"/>
          </ac:spMkLst>
        </pc:spChg>
        <pc:spChg chg="mod">
          <ac:chgData name="Léonie Hatte" userId="ce001fb79d38d95a" providerId="LiveId" clId="{40C9B211-DE3F-46A7-945D-355A4DD260DD}" dt="2022-12-15T08:59:41.350" v="445" actId="20577"/>
          <ac:spMkLst>
            <pc:docMk/>
            <pc:sldMk cId="534988667" sldId="349"/>
            <ac:spMk id="12" creationId="{00000000-0000-0000-0000-000000000000}"/>
          </ac:spMkLst>
        </pc:spChg>
        <pc:spChg chg="add del">
          <ac:chgData name="Léonie Hatte" userId="ce001fb79d38d95a" providerId="LiveId" clId="{40C9B211-DE3F-46A7-945D-355A4DD260DD}" dt="2022-12-15T09:02:27.112" v="447" actId="478"/>
          <ac:spMkLst>
            <pc:docMk/>
            <pc:sldMk cId="534988667" sldId="349"/>
            <ac:spMk id="16" creationId="{D485FF36-4474-9FBA-0372-95879ACA8F6B}"/>
          </ac:spMkLst>
        </pc:spChg>
        <pc:spChg chg="add del">
          <ac:chgData name="Léonie Hatte" userId="ce001fb79d38d95a" providerId="LiveId" clId="{40C9B211-DE3F-46A7-945D-355A4DD260DD}" dt="2022-12-15T09:02:49.783" v="500" actId="478"/>
          <ac:spMkLst>
            <pc:docMk/>
            <pc:sldMk cId="534988667" sldId="349"/>
            <ac:spMk id="17" creationId="{CEEFA743-5D71-4889-50AF-6DD3CB334115}"/>
          </ac:spMkLst>
        </pc:spChg>
        <pc:spChg chg="mod">
          <ac:chgData name="Léonie Hatte" userId="ce001fb79d38d95a" providerId="LiveId" clId="{40C9B211-DE3F-46A7-945D-355A4DD260DD}" dt="2022-12-15T09:03:53.099" v="577" actId="20577"/>
          <ac:spMkLst>
            <pc:docMk/>
            <pc:sldMk cId="534988667" sldId="349"/>
            <ac:spMk id="18" creationId="{85D41853-3CCE-64CF-7365-225E650500AC}"/>
          </ac:spMkLst>
        </pc:spChg>
        <pc:spChg chg="mod">
          <ac:chgData name="Léonie Hatte" userId="ce001fb79d38d95a" providerId="LiveId" clId="{40C9B211-DE3F-46A7-945D-355A4DD260DD}" dt="2022-12-15T09:04:03.240" v="615" actId="20577"/>
          <ac:spMkLst>
            <pc:docMk/>
            <pc:sldMk cId="534988667" sldId="349"/>
            <ac:spMk id="19" creationId="{032D79EE-F669-05AF-33AA-F47DF6114BB5}"/>
          </ac:spMkLst>
        </pc:spChg>
        <pc:spChg chg="mod">
          <ac:chgData name="Léonie Hatte" userId="ce001fb79d38d95a" providerId="LiveId" clId="{40C9B211-DE3F-46A7-945D-355A4DD260DD}" dt="2022-12-15T09:04:14.786" v="646" actId="20577"/>
          <ac:spMkLst>
            <pc:docMk/>
            <pc:sldMk cId="534988667" sldId="349"/>
            <ac:spMk id="21" creationId="{031F39AD-1F67-67BE-D2AD-79199A529F0D}"/>
          </ac:spMkLst>
        </pc:spChg>
      </pc:sldChg>
      <pc:sldChg chg="add">
        <pc:chgData name="Léonie Hatte" userId="ce001fb79d38d95a" providerId="LiveId" clId="{40C9B211-DE3F-46A7-945D-355A4DD260DD}" dt="2022-12-15T08:48:15.376" v="12" actId="2890"/>
        <pc:sldMkLst>
          <pc:docMk/>
          <pc:sldMk cId="3222079021" sldId="350"/>
        </pc:sldMkLst>
      </pc:sldChg>
      <pc:sldChg chg="add del ord">
        <pc:chgData name="Léonie Hatte" userId="ce001fb79d38d95a" providerId="LiveId" clId="{40C9B211-DE3F-46A7-945D-355A4DD260DD}" dt="2022-12-15T09:29:00.607" v="1478" actId="47"/>
        <pc:sldMkLst>
          <pc:docMk/>
          <pc:sldMk cId="2329679338" sldId="351"/>
        </pc:sldMkLst>
      </pc:sldChg>
      <pc:sldChg chg="addSp delSp modSp add mod modNotesTx">
        <pc:chgData name="Léonie Hatte" userId="ce001fb79d38d95a" providerId="LiveId" clId="{40C9B211-DE3F-46A7-945D-355A4DD260DD}" dt="2022-12-15T14:20:34.861" v="1922" actId="20577"/>
        <pc:sldMkLst>
          <pc:docMk/>
          <pc:sldMk cId="746006626" sldId="352"/>
        </pc:sldMkLst>
        <pc:spChg chg="mod">
          <ac:chgData name="Léonie Hatte" userId="ce001fb79d38d95a" providerId="LiveId" clId="{40C9B211-DE3F-46A7-945D-355A4DD260DD}" dt="2022-12-15T08:57:40.569" v="407" actId="27636"/>
          <ac:spMkLst>
            <pc:docMk/>
            <pc:sldMk cId="746006626" sldId="352"/>
            <ac:spMk id="2" creationId="{8CD8D8C9-A73E-1871-0E08-669240D7B96F}"/>
          </ac:spMkLst>
        </pc:spChg>
        <pc:spChg chg="add del mod">
          <ac:chgData name="Léonie Hatte" userId="ce001fb79d38d95a" providerId="LiveId" clId="{40C9B211-DE3F-46A7-945D-355A4DD260DD}" dt="2022-12-15T08:57:35.353" v="405" actId="478"/>
          <ac:spMkLst>
            <pc:docMk/>
            <pc:sldMk cId="746006626" sldId="352"/>
            <ac:spMk id="4" creationId="{118A4271-4BC1-92A2-AF2D-B5F412C1786F}"/>
          </ac:spMkLst>
        </pc:spChg>
        <pc:picChg chg="add mod">
          <ac:chgData name="Léonie Hatte" userId="ce001fb79d38d95a" providerId="LiveId" clId="{40C9B211-DE3F-46A7-945D-355A4DD260DD}" dt="2022-12-15T08:56:42.946" v="376" actId="1076"/>
          <ac:picMkLst>
            <pc:docMk/>
            <pc:sldMk cId="746006626" sldId="352"/>
            <ac:picMk id="3" creationId="{0449EDC6-C934-2030-3409-88BB96E16BD9}"/>
          </ac:picMkLst>
        </pc:picChg>
        <pc:picChg chg="del">
          <ac:chgData name="Léonie Hatte" userId="ce001fb79d38d95a" providerId="LiveId" clId="{40C9B211-DE3F-46A7-945D-355A4DD260DD}" dt="2022-12-15T08:56:39.899" v="375" actId="478"/>
          <ac:picMkLst>
            <pc:docMk/>
            <pc:sldMk cId="746006626" sldId="352"/>
            <ac:picMk id="16" creationId="{DBA967DF-582B-9ED0-3175-F46687C80B4D}"/>
          </ac:picMkLst>
        </pc:picChg>
      </pc:sldChg>
      <pc:sldChg chg="modSp add mod modNotesTx">
        <pc:chgData name="Léonie Hatte" userId="ce001fb79d38d95a" providerId="LiveId" clId="{40C9B211-DE3F-46A7-945D-355A4DD260DD}" dt="2022-12-15T14:20:48.645" v="1933" actId="20577"/>
        <pc:sldMkLst>
          <pc:docMk/>
          <pc:sldMk cId="464471165" sldId="353"/>
        </pc:sldMkLst>
        <pc:spChg chg="mod">
          <ac:chgData name="Léonie Hatte" userId="ce001fb79d38d95a" providerId="LiveId" clId="{40C9B211-DE3F-46A7-945D-355A4DD260DD}" dt="2022-12-15T09:19:06.644" v="1109" actId="20577"/>
          <ac:spMkLst>
            <pc:docMk/>
            <pc:sldMk cId="464471165" sldId="353"/>
            <ac:spMk id="3" creationId="{B6A60D95-B13E-F850-879D-36B861334D90}"/>
          </ac:spMkLst>
        </pc:spChg>
        <pc:spChg chg="mod">
          <ac:chgData name="Léonie Hatte" userId="ce001fb79d38d95a" providerId="LiveId" clId="{40C9B211-DE3F-46A7-945D-355A4DD260DD}" dt="2022-12-15T09:18:29.833" v="991" actId="20577"/>
          <ac:spMkLst>
            <pc:docMk/>
            <pc:sldMk cId="464471165" sldId="353"/>
            <ac:spMk id="16" creationId="{89BE4792-849C-61A7-C801-53BE3FB4B0B4}"/>
          </ac:spMkLst>
        </pc:spChg>
        <pc:spChg chg="mod">
          <ac:chgData name="Léonie Hatte" userId="ce001fb79d38d95a" providerId="LiveId" clId="{40C9B211-DE3F-46A7-945D-355A4DD260DD}" dt="2022-12-15T09:18:57.524" v="1066" actId="20577"/>
          <ac:spMkLst>
            <pc:docMk/>
            <pc:sldMk cId="464471165" sldId="353"/>
            <ac:spMk id="17" creationId="{3601C108-8924-E814-F83B-A41DE437FD58}"/>
          </ac:spMkLst>
        </pc:spChg>
        <pc:spChg chg="mod">
          <ac:chgData name="Léonie Hatte" userId="ce001fb79d38d95a" providerId="LiveId" clId="{40C9B211-DE3F-46A7-945D-355A4DD260DD}" dt="2022-12-15T09:18:48.595" v="1029" actId="20577"/>
          <ac:spMkLst>
            <pc:docMk/>
            <pc:sldMk cId="464471165" sldId="353"/>
            <ac:spMk id="18" creationId="{686E34C4-1C65-3E40-1ABD-E426B625B329}"/>
          </ac:spMkLst>
        </pc:spChg>
        <pc:spChg chg="mod">
          <ac:chgData name="Léonie Hatte" userId="ce001fb79d38d95a" providerId="LiveId" clId="{40C9B211-DE3F-46A7-945D-355A4DD260DD}" dt="2022-12-15T09:19:17.609" v="1147" actId="20577"/>
          <ac:spMkLst>
            <pc:docMk/>
            <pc:sldMk cId="464471165" sldId="353"/>
            <ac:spMk id="19" creationId="{C18BD7C4-8C85-F62C-2E94-735B60C99492}"/>
          </ac:spMkLst>
        </pc:spChg>
        <pc:spChg chg="mod">
          <ac:chgData name="Léonie Hatte" userId="ce001fb79d38d95a" providerId="LiveId" clId="{40C9B211-DE3F-46A7-945D-355A4DD260DD}" dt="2022-12-15T09:16:30.888" v="784" actId="20577"/>
          <ac:spMkLst>
            <pc:docMk/>
            <pc:sldMk cId="464471165" sldId="353"/>
            <ac:spMk id="31" creationId="{6C9BB00E-7C90-DBD1-278F-56D5B75DDB89}"/>
          </ac:spMkLst>
        </pc:spChg>
      </pc:sldChg>
      <pc:sldChg chg="modSp add del mod">
        <pc:chgData name="Léonie Hatte" userId="ce001fb79d38d95a" providerId="LiveId" clId="{40C9B211-DE3F-46A7-945D-355A4DD260DD}" dt="2022-12-15T09:16:07.025" v="761" actId="2696"/>
        <pc:sldMkLst>
          <pc:docMk/>
          <pc:sldMk cId="3412750760" sldId="353"/>
        </pc:sldMkLst>
        <pc:spChg chg="mod">
          <ac:chgData name="Léonie Hatte" userId="ce001fb79d38d95a" providerId="LiveId" clId="{40C9B211-DE3F-46A7-945D-355A4DD260DD}" dt="2022-12-15T09:15:46.047" v="760" actId="20577"/>
          <ac:spMkLst>
            <pc:docMk/>
            <pc:sldMk cId="3412750760" sldId="353"/>
            <ac:spMk id="34" creationId="{75C9609B-523D-51AE-48E0-5035722A03D2}"/>
          </ac:spMkLst>
        </pc:spChg>
      </pc:sldChg>
      <pc:sldChg chg="addSp delSp modSp add mod addAnim delAnim modShow modNotesTx">
        <pc:chgData name="Léonie Hatte" userId="ce001fb79d38d95a" providerId="LiveId" clId="{40C9B211-DE3F-46A7-945D-355A4DD260DD}" dt="2022-12-15T14:20:55.457" v="1946" actId="20577"/>
        <pc:sldMkLst>
          <pc:docMk/>
          <pc:sldMk cId="3750806430" sldId="354"/>
        </pc:sldMkLst>
        <pc:spChg chg="mod">
          <ac:chgData name="Léonie Hatte" userId="ce001fb79d38d95a" providerId="LiveId" clId="{40C9B211-DE3F-46A7-945D-355A4DD260DD}" dt="2022-12-15T09:25:24.010" v="1274" actId="1076"/>
          <ac:spMkLst>
            <pc:docMk/>
            <pc:sldMk cId="3750806430" sldId="354"/>
            <ac:spMk id="2" creationId="{8CD8D8C9-A73E-1871-0E08-669240D7B96F}"/>
          </ac:spMkLst>
        </pc:spChg>
        <pc:spChg chg="mod">
          <ac:chgData name="Léonie Hatte" userId="ce001fb79d38d95a" providerId="LiveId" clId="{40C9B211-DE3F-46A7-945D-355A4DD260DD}" dt="2022-12-15T09:25:29.353" v="1288" actId="1038"/>
          <ac:spMkLst>
            <pc:docMk/>
            <pc:sldMk cId="3750806430" sldId="354"/>
            <ac:spMk id="3" creationId="{F7A5C127-F8CA-C853-3D67-DE4F741FBB05}"/>
          </ac:spMkLst>
        </pc:spChg>
        <pc:spChg chg="mod">
          <ac:chgData name="Léonie Hatte" userId="ce001fb79d38d95a" providerId="LiveId" clId="{40C9B211-DE3F-46A7-945D-355A4DD260DD}" dt="2022-12-15T09:27:35.473" v="1448" actId="113"/>
          <ac:spMkLst>
            <pc:docMk/>
            <pc:sldMk cId="3750806430" sldId="354"/>
            <ac:spMk id="4" creationId="{747D193C-DA0D-A6B1-0BF6-181EFB31CB0F}"/>
          </ac:spMkLst>
        </pc:spChg>
        <pc:spChg chg="mod">
          <ac:chgData name="Léonie Hatte" userId="ce001fb79d38d95a" providerId="LiveId" clId="{40C9B211-DE3F-46A7-945D-355A4DD260DD}" dt="2022-12-15T09:25:29.353" v="1288" actId="1038"/>
          <ac:spMkLst>
            <pc:docMk/>
            <pc:sldMk cId="3750806430" sldId="354"/>
            <ac:spMk id="5" creationId="{675A5FAB-C8F0-8A54-8797-732CB9742118}"/>
          </ac:spMkLst>
        </pc:spChg>
        <pc:spChg chg="mod">
          <ac:chgData name="Léonie Hatte" userId="ce001fb79d38d95a" providerId="LiveId" clId="{40C9B211-DE3F-46A7-945D-355A4DD260DD}" dt="2022-12-15T09:25:29.353" v="1288" actId="1038"/>
          <ac:spMkLst>
            <pc:docMk/>
            <pc:sldMk cId="3750806430" sldId="354"/>
            <ac:spMk id="6" creationId="{07B3AB1E-8DFE-E735-6D29-164C76784B50}"/>
          </ac:spMkLst>
        </pc:spChg>
        <pc:spChg chg="mod">
          <ac:chgData name="Léonie Hatte" userId="ce001fb79d38d95a" providerId="LiveId" clId="{40C9B211-DE3F-46A7-945D-355A4DD260DD}" dt="2022-12-15T09:27:09.922" v="1444" actId="113"/>
          <ac:spMkLst>
            <pc:docMk/>
            <pc:sldMk cId="3750806430" sldId="354"/>
            <ac:spMk id="9" creationId="{680E5AAF-3E0F-5E8E-14B9-1BADCEB6F543}"/>
          </ac:spMkLst>
        </pc:spChg>
        <pc:spChg chg="mod">
          <ac:chgData name="Léonie Hatte" userId="ce001fb79d38d95a" providerId="LiveId" clId="{40C9B211-DE3F-46A7-945D-355A4DD260DD}" dt="2022-12-15T09:27:31.733" v="1447" actId="20577"/>
          <ac:spMkLst>
            <pc:docMk/>
            <pc:sldMk cId="3750806430" sldId="354"/>
            <ac:spMk id="10" creationId="{70DB81CA-CEB2-D5F0-D332-062FDC712E33}"/>
          </ac:spMkLst>
        </pc:spChg>
        <pc:spChg chg="mod">
          <ac:chgData name="Léonie Hatte" userId="ce001fb79d38d95a" providerId="LiveId" clId="{40C9B211-DE3F-46A7-945D-355A4DD260DD}" dt="2022-12-15T09:27:04.702" v="1442" actId="113"/>
          <ac:spMkLst>
            <pc:docMk/>
            <pc:sldMk cId="3750806430" sldId="354"/>
            <ac:spMk id="12" creationId="{0AFD8236-98C3-5CD3-2855-3CFCFDF70D2E}"/>
          </ac:spMkLst>
        </pc:spChg>
        <pc:spChg chg="mod">
          <ac:chgData name="Léonie Hatte" userId="ce001fb79d38d95a" providerId="LiveId" clId="{40C9B211-DE3F-46A7-945D-355A4DD260DD}" dt="2022-12-15T09:27:06.424" v="1443" actId="20577"/>
          <ac:spMkLst>
            <pc:docMk/>
            <pc:sldMk cId="3750806430" sldId="354"/>
            <ac:spMk id="21" creationId="{1EA8C2C0-F710-6913-DD03-5798A3BFB61B}"/>
          </ac:spMkLst>
        </pc:spChg>
        <pc:picChg chg="mod">
          <ac:chgData name="Léonie Hatte" userId="ce001fb79d38d95a" providerId="LiveId" clId="{40C9B211-DE3F-46A7-945D-355A4DD260DD}" dt="2022-12-15T09:25:29.353" v="1288" actId="1038"/>
          <ac:picMkLst>
            <pc:docMk/>
            <pc:sldMk cId="3750806430" sldId="354"/>
            <ac:picMk id="7" creationId="{472920CE-3001-6BF6-6405-CCD5B4B11FC2}"/>
          </ac:picMkLst>
        </pc:picChg>
        <pc:picChg chg="mod">
          <ac:chgData name="Léonie Hatte" userId="ce001fb79d38d95a" providerId="LiveId" clId="{40C9B211-DE3F-46A7-945D-355A4DD260DD}" dt="2022-12-15T09:25:29.353" v="1288" actId="1038"/>
          <ac:picMkLst>
            <pc:docMk/>
            <pc:sldMk cId="3750806430" sldId="354"/>
            <ac:picMk id="23" creationId="{A09AD037-021E-5DFD-074A-4014E65F6A24}"/>
          </ac:picMkLst>
        </pc:picChg>
        <pc:picChg chg="add del mod">
          <ac:chgData name="Léonie Hatte" userId="ce001fb79d38d95a" providerId="LiveId" clId="{40C9B211-DE3F-46A7-945D-355A4DD260DD}" dt="2022-12-15T14:07:40.995" v="1908" actId="478"/>
          <ac:picMkLst>
            <pc:docMk/>
            <pc:sldMk cId="3750806430" sldId="354"/>
            <ac:picMk id="24" creationId="{DBB95FF8-3F59-88AB-E635-0DD833FAAD85}"/>
          </ac:picMkLst>
        </pc:picChg>
      </pc:sldChg>
      <pc:sldChg chg="delSp add del setBg delDesignElem">
        <pc:chgData name="Léonie Hatte" userId="ce001fb79d38d95a" providerId="LiveId" clId="{40C9B211-DE3F-46A7-945D-355A4DD260DD}" dt="2022-12-15T09:32:39.688" v="1506" actId="47"/>
        <pc:sldMkLst>
          <pc:docMk/>
          <pc:sldMk cId="1206398310" sldId="355"/>
        </pc:sldMkLst>
        <pc:spChg chg="del">
          <ac:chgData name="Léonie Hatte" userId="ce001fb79d38d95a" providerId="LiveId" clId="{40C9B211-DE3F-46A7-945D-355A4DD260DD}" dt="2022-12-15T09:32:23.554" v="1501"/>
          <ac:spMkLst>
            <pc:docMk/>
            <pc:sldMk cId="1206398310" sldId="355"/>
            <ac:spMk id="10" creationId="{A29398BB-6F62-472B-88B2-8D942FEBFB20}"/>
          </ac:spMkLst>
        </pc:spChg>
        <pc:spChg chg="del">
          <ac:chgData name="Léonie Hatte" userId="ce001fb79d38d95a" providerId="LiveId" clId="{40C9B211-DE3F-46A7-945D-355A4DD260DD}" dt="2022-12-15T09:32:23.554" v="1501"/>
          <ac:spMkLst>
            <pc:docMk/>
            <pc:sldMk cId="1206398310" sldId="355"/>
            <ac:spMk id="12" creationId="{74F93062-C8C5-49C4-B90F-AA5653D572D2}"/>
          </ac:spMkLst>
        </pc:spChg>
      </pc:sldChg>
      <pc:sldChg chg="addSp delSp modSp add del mod setBg delDesignElem">
        <pc:chgData name="Léonie Hatte" userId="ce001fb79d38d95a" providerId="LiveId" clId="{40C9B211-DE3F-46A7-945D-355A4DD260DD}" dt="2022-12-15T09:29:02.064" v="1479" actId="47"/>
        <pc:sldMkLst>
          <pc:docMk/>
          <pc:sldMk cId="2333984607" sldId="355"/>
        </pc:sldMkLst>
        <pc:spChg chg="mod">
          <ac:chgData name="Léonie Hatte" userId="ce001fb79d38d95a" providerId="LiveId" clId="{40C9B211-DE3F-46A7-945D-355A4DD260DD}" dt="2022-12-15T09:28:52.660" v="1477" actId="20577"/>
          <ac:spMkLst>
            <pc:docMk/>
            <pc:sldMk cId="2333984607" sldId="355"/>
            <ac:spMk id="2" creationId="{8CD8D8C9-A73E-1871-0E08-669240D7B96F}"/>
          </ac:spMkLst>
        </pc:spChg>
        <pc:spChg chg="del">
          <ac:chgData name="Léonie Hatte" userId="ce001fb79d38d95a" providerId="LiveId" clId="{40C9B211-DE3F-46A7-945D-355A4DD260DD}" dt="2022-12-15T09:24:26.011" v="1153"/>
          <ac:spMkLst>
            <pc:docMk/>
            <pc:sldMk cId="2333984607" sldId="355"/>
            <ac:spMk id="85" creationId="{3E443FD7-A66B-4AA0-872D-B088B9BC5F17}"/>
          </ac:spMkLst>
        </pc:spChg>
        <pc:spChg chg="del">
          <ac:chgData name="Léonie Hatte" userId="ce001fb79d38d95a" providerId="LiveId" clId="{40C9B211-DE3F-46A7-945D-355A4DD260DD}" dt="2022-12-15T09:24:26.011" v="1153"/>
          <ac:spMkLst>
            <pc:docMk/>
            <pc:sldMk cId="2333984607" sldId="355"/>
            <ac:spMk id="87" creationId="{C04BE0EF-3561-49B4-9A29-F283168A91C7}"/>
          </ac:spMkLst>
        </pc:spChg>
        <pc:picChg chg="add mod">
          <ac:chgData name="Léonie Hatte" userId="ce001fb79d38d95a" providerId="LiveId" clId="{40C9B211-DE3F-46A7-945D-355A4DD260DD}" dt="2022-12-15T09:28:45.164" v="1462" actId="1076"/>
          <ac:picMkLst>
            <pc:docMk/>
            <pc:sldMk cId="2333984607" sldId="355"/>
            <ac:picMk id="3" creationId="{19F2BED6-D9E4-E754-F53E-32E13004E7C6}"/>
          </ac:picMkLst>
        </pc:picChg>
        <pc:picChg chg="del">
          <ac:chgData name="Léonie Hatte" userId="ce001fb79d38d95a" providerId="LiveId" clId="{40C9B211-DE3F-46A7-945D-355A4DD260DD}" dt="2022-12-15T09:28:41.186" v="1461" actId="478"/>
          <ac:picMkLst>
            <pc:docMk/>
            <pc:sldMk cId="2333984607" sldId="355"/>
            <ac:picMk id="4" creationId="{5A303052-263B-408F-A965-AD5881DEB4C9}"/>
          </ac:picMkLst>
        </pc:picChg>
      </pc:sldChg>
      <pc:sldChg chg="add del">
        <pc:chgData name="Léonie Hatte" userId="ce001fb79d38d95a" providerId="LiveId" clId="{40C9B211-DE3F-46A7-945D-355A4DD260DD}" dt="2022-12-15T09:32:33.320" v="1503" actId="2696"/>
        <pc:sldMkLst>
          <pc:docMk/>
          <pc:sldMk cId="1811211473" sldId="356"/>
        </pc:sldMkLst>
      </pc:sldChg>
      <pc:sldChg chg="delSp add del setBg delDesignElem">
        <pc:chgData name="Léonie Hatte" userId="ce001fb79d38d95a" providerId="LiveId" clId="{40C9B211-DE3F-46A7-945D-355A4DD260DD}" dt="2022-12-15T09:32:56.810" v="1512" actId="47"/>
        <pc:sldMkLst>
          <pc:docMk/>
          <pc:sldMk cId="2445148429" sldId="356"/>
        </pc:sldMkLst>
        <pc:spChg chg="del">
          <ac:chgData name="Léonie Hatte" userId="ce001fb79d38d95a" providerId="LiveId" clId="{40C9B211-DE3F-46A7-945D-355A4DD260DD}" dt="2022-12-15T09:32:37.549" v="1505"/>
          <ac:spMkLst>
            <pc:docMk/>
            <pc:sldMk cId="2445148429" sldId="356"/>
            <ac:spMk id="10" creationId="{A29398BB-6F62-472B-88B2-8D942FEBFB20}"/>
          </ac:spMkLst>
        </pc:spChg>
        <pc:spChg chg="del">
          <ac:chgData name="Léonie Hatte" userId="ce001fb79d38d95a" providerId="LiveId" clId="{40C9B211-DE3F-46A7-945D-355A4DD260DD}" dt="2022-12-15T09:32:37.549" v="1505"/>
          <ac:spMkLst>
            <pc:docMk/>
            <pc:sldMk cId="2445148429" sldId="356"/>
            <ac:spMk id="12" creationId="{74F93062-C8C5-49C4-B90F-AA5653D572D2}"/>
          </ac:spMkLst>
        </pc:spChg>
      </pc:sldChg>
      <pc:sldChg chg="delSp add del mod setBg delDesignElem">
        <pc:chgData name="Léonie Hatte" userId="ce001fb79d38d95a" providerId="LiveId" clId="{40C9B211-DE3F-46A7-945D-355A4DD260DD}" dt="2022-12-15T09:28:35.083" v="1459" actId="47"/>
        <pc:sldMkLst>
          <pc:docMk/>
          <pc:sldMk cId="2644059486" sldId="356"/>
        </pc:sldMkLst>
        <pc:spChg chg="del">
          <ac:chgData name="Léonie Hatte" userId="ce001fb79d38d95a" providerId="LiveId" clId="{40C9B211-DE3F-46A7-945D-355A4DD260DD}" dt="2022-12-15T09:28:26.275" v="1457"/>
          <ac:spMkLst>
            <pc:docMk/>
            <pc:sldMk cId="2644059486" sldId="356"/>
            <ac:spMk id="92" creationId="{3E443FD7-A66B-4AA0-872D-B088B9BC5F17}"/>
          </ac:spMkLst>
        </pc:spChg>
        <pc:spChg chg="del">
          <ac:chgData name="Léonie Hatte" userId="ce001fb79d38d95a" providerId="LiveId" clId="{40C9B211-DE3F-46A7-945D-355A4DD260DD}" dt="2022-12-15T09:28:26.275" v="1457"/>
          <ac:spMkLst>
            <pc:docMk/>
            <pc:sldMk cId="2644059486" sldId="356"/>
            <ac:spMk id="94" creationId="{C04BE0EF-3561-49B4-9A29-F283168A91C7}"/>
          </ac:spMkLst>
        </pc:spChg>
        <pc:picChg chg="del">
          <ac:chgData name="Léonie Hatte" userId="ce001fb79d38d95a" providerId="LiveId" clId="{40C9B211-DE3F-46A7-945D-355A4DD260DD}" dt="2022-12-15T09:28:32.727" v="1458" actId="478"/>
          <ac:picMkLst>
            <pc:docMk/>
            <pc:sldMk cId="2644059486" sldId="356"/>
            <ac:picMk id="5" creationId="{22FAA53C-EE4A-BF17-543B-599E10178679}"/>
          </ac:picMkLst>
        </pc:picChg>
      </pc:sldChg>
      <pc:sldChg chg="delSp add del setBg delDesignElem">
        <pc:chgData name="Léonie Hatte" userId="ce001fb79d38d95a" providerId="LiveId" clId="{40C9B211-DE3F-46A7-945D-355A4DD260DD}" dt="2022-12-15T09:28:10.267" v="1455" actId="47"/>
        <pc:sldMkLst>
          <pc:docMk/>
          <pc:sldMk cId="2839228528" sldId="356"/>
        </pc:sldMkLst>
        <pc:spChg chg="del">
          <ac:chgData name="Léonie Hatte" userId="ce001fb79d38d95a" providerId="LiveId" clId="{40C9B211-DE3F-46A7-945D-355A4DD260DD}" dt="2022-12-15T09:28:00.500" v="1454"/>
          <ac:spMkLst>
            <pc:docMk/>
            <pc:sldMk cId="2839228528" sldId="356"/>
            <ac:spMk id="85" creationId="{3E443FD7-A66B-4AA0-872D-B088B9BC5F17}"/>
          </ac:spMkLst>
        </pc:spChg>
        <pc:spChg chg="del">
          <ac:chgData name="Léonie Hatte" userId="ce001fb79d38d95a" providerId="LiveId" clId="{40C9B211-DE3F-46A7-945D-355A4DD260DD}" dt="2022-12-15T09:28:00.500" v="1454"/>
          <ac:spMkLst>
            <pc:docMk/>
            <pc:sldMk cId="2839228528" sldId="356"/>
            <ac:spMk id="87" creationId="{C04BE0EF-3561-49B4-9A29-F283168A91C7}"/>
          </ac:spMkLst>
        </pc:spChg>
      </pc:sldChg>
      <pc:sldChg chg="add ord modNotesTx">
        <pc:chgData name="Léonie Hatte" userId="ce001fb79d38d95a" providerId="LiveId" clId="{40C9B211-DE3F-46A7-945D-355A4DD260DD}" dt="2022-12-15T14:21:01.441" v="1951" actId="20577"/>
        <pc:sldMkLst>
          <pc:docMk/>
          <pc:sldMk cId="3682272817" sldId="357"/>
        </pc:sldMkLst>
      </pc:sldChg>
      <pc:sldChg chg="addSp delSp modSp add mod ord modShow">
        <pc:chgData name="Léonie Hatte" userId="ce001fb79d38d95a" providerId="LiveId" clId="{40C9B211-DE3F-46A7-945D-355A4DD260DD}" dt="2022-12-15T14:18:57.285" v="1909" actId="729"/>
        <pc:sldMkLst>
          <pc:docMk/>
          <pc:sldMk cId="1657766947" sldId="358"/>
        </pc:sldMkLst>
        <pc:spChg chg="mod">
          <ac:chgData name="Léonie Hatte" userId="ce001fb79d38d95a" providerId="LiveId" clId="{40C9B211-DE3F-46A7-945D-355A4DD260DD}" dt="2022-12-15T09:46:23.315" v="1554" actId="20577"/>
          <ac:spMkLst>
            <pc:docMk/>
            <pc:sldMk cId="1657766947" sldId="358"/>
            <ac:spMk id="2" creationId="{16F40810-5430-7224-183C-5FD3F14C05DD}"/>
          </ac:spMkLst>
        </pc:spChg>
        <pc:spChg chg="add mod">
          <ac:chgData name="Léonie Hatte" userId="ce001fb79d38d95a" providerId="LiveId" clId="{40C9B211-DE3F-46A7-945D-355A4DD260DD}" dt="2022-12-15T09:55:52.824" v="1899" actId="1076"/>
          <ac:spMkLst>
            <pc:docMk/>
            <pc:sldMk cId="1657766947" sldId="358"/>
            <ac:spMk id="4" creationId="{FDC41014-CC1E-C353-E5AA-AFE4A2575A62}"/>
          </ac:spMkLst>
        </pc:spChg>
        <pc:spChg chg="add mod">
          <ac:chgData name="Léonie Hatte" userId="ce001fb79d38d95a" providerId="LiveId" clId="{40C9B211-DE3F-46A7-945D-355A4DD260DD}" dt="2022-12-15T09:55:52.824" v="1899" actId="1076"/>
          <ac:spMkLst>
            <pc:docMk/>
            <pc:sldMk cId="1657766947" sldId="358"/>
            <ac:spMk id="5" creationId="{A8B5AA11-87EA-1447-A6B1-7CD126A365D8}"/>
          </ac:spMkLst>
        </pc:spChg>
        <pc:spChg chg="add mod">
          <ac:chgData name="Léonie Hatte" userId="ce001fb79d38d95a" providerId="LiveId" clId="{40C9B211-DE3F-46A7-945D-355A4DD260DD}" dt="2022-12-15T09:55:52.824" v="1899" actId="1076"/>
          <ac:spMkLst>
            <pc:docMk/>
            <pc:sldMk cId="1657766947" sldId="358"/>
            <ac:spMk id="7" creationId="{B0D4F380-6C4E-34A1-CEDC-C12F62C91F86}"/>
          </ac:spMkLst>
        </pc:spChg>
        <pc:spChg chg="del mod">
          <ac:chgData name="Léonie Hatte" userId="ce001fb79d38d95a" providerId="LiveId" clId="{40C9B211-DE3F-46A7-945D-355A4DD260DD}" dt="2022-12-15T09:51:44.682" v="1803" actId="478"/>
          <ac:spMkLst>
            <pc:docMk/>
            <pc:sldMk cId="1657766947" sldId="358"/>
            <ac:spMk id="8" creationId="{2D586961-B994-F329-5E35-A8685C520C8D}"/>
          </ac:spMkLst>
        </pc:spChg>
        <pc:spChg chg="add mod">
          <ac:chgData name="Léonie Hatte" userId="ce001fb79d38d95a" providerId="LiveId" clId="{40C9B211-DE3F-46A7-945D-355A4DD260DD}" dt="2022-12-15T09:56:06.305" v="1906" actId="1038"/>
          <ac:spMkLst>
            <pc:docMk/>
            <pc:sldMk cId="1657766947" sldId="358"/>
            <ac:spMk id="11" creationId="{EC92F7E1-116F-DFF7-C4CC-A72DCD118BC5}"/>
          </ac:spMkLst>
        </pc:spChg>
        <pc:spChg chg="del">
          <ac:chgData name="Léonie Hatte" userId="ce001fb79d38d95a" providerId="LiveId" clId="{40C9B211-DE3F-46A7-945D-355A4DD260DD}" dt="2022-12-15T09:46:04.213" v="1537" actId="478"/>
          <ac:spMkLst>
            <pc:docMk/>
            <pc:sldMk cId="1657766947" sldId="358"/>
            <ac:spMk id="12" creationId="{99B0044D-DE47-7510-6A3A-FF78D7B73028}"/>
          </ac:spMkLst>
        </pc:spChg>
        <pc:spChg chg="add mod">
          <ac:chgData name="Léonie Hatte" userId="ce001fb79d38d95a" providerId="LiveId" clId="{40C9B211-DE3F-46A7-945D-355A4DD260DD}" dt="2022-12-15T09:56:06.305" v="1906" actId="1038"/>
          <ac:spMkLst>
            <pc:docMk/>
            <pc:sldMk cId="1657766947" sldId="358"/>
            <ac:spMk id="13" creationId="{5B190210-FB0B-1C8B-FE1B-183BF95A04DA}"/>
          </ac:spMkLst>
        </pc:spChg>
        <pc:spChg chg="del">
          <ac:chgData name="Léonie Hatte" userId="ce001fb79d38d95a" providerId="LiveId" clId="{40C9B211-DE3F-46A7-945D-355A4DD260DD}" dt="2022-12-15T09:46:08.048" v="1538" actId="478"/>
          <ac:spMkLst>
            <pc:docMk/>
            <pc:sldMk cId="1657766947" sldId="358"/>
            <ac:spMk id="16" creationId="{633DC192-735A-DDE1-586D-58B4A26EB106}"/>
          </ac:spMkLst>
        </pc:spChg>
        <pc:picChg chg="del">
          <ac:chgData name="Léonie Hatte" userId="ce001fb79d38d95a" providerId="LiveId" clId="{40C9B211-DE3F-46A7-945D-355A4DD260DD}" dt="2022-12-15T09:46:09.641" v="1539" actId="478"/>
          <ac:picMkLst>
            <pc:docMk/>
            <pc:sldMk cId="1657766947" sldId="358"/>
            <ac:picMk id="6" creationId="{8CAF4E73-1E2D-06C0-DCF3-B2D2E32DDAB6}"/>
          </ac:picMkLst>
        </pc:picChg>
        <pc:picChg chg="del">
          <ac:chgData name="Léonie Hatte" userId="ce001fb79d38d95a" providerId="LiveId" clId="{40C9B211-DE3F-46A7-945D-355A4DD260DD}" dt="2022-12-15T09:46:13.316" v="1541" actId="478"/>
          <ac:picMkLst>
            <pc:docMk/>
            <pc:sldMk cId="1657766947" sldId="358"/>
            <ac:picMk id="9" creationId="{A83A18ED-7B12-34D3-A7E4-ECCAC77B86E9}"/>
          </ac:picMkLst>
        </pc:picChg>
        <pc:picChg chg="del">
          <ac:chgData name="Léonie Hatte" userId="ce001fb79d38d95a" providerId="LiveId" clId="{40C9B211-DE3F-46A7-945D-355A4DD260DD}" dt="2022-12-15T09:46:11.823" v="1540" actId="478"/>
          <ac:picMkLst>
            <pc:docMk/>
            <pc:sldMk cId="1657766947" sldId="358"/>
            <ac:picMk id="10" creationId="{BEE454A1-D4A2-E49C-C797-18925B6A6857}"/>
          </ac:picMkLst>
        </pc:picChg>
      </pc:sldChg>
      <pc:sldChg chg="add del ord">
        <pc:chgData name="Léonie Hatte" userId="ce001fb79d38d95a" providerId="LiveId" clId="{40C9B211-DE3F-46A7-945D-355A4DD260DD}" dt="2022-12-15T09:33:22.604" v="1516" actId="47"/>
        <pc:sldMkLst>
          <pc:docMk/>
          <pc:sldMk cId="2042112214" sldId="358"/>
        </pc:sldMkLst>
      </pc:sldChg>
    </pc:docChg>
  </pc:docChgLst>
  <pc:docChgLst>
    <pc:chgData userId="00f725b7eeb2c5ba" providerId="LiveId" clId="{52EF880C-A05F-44B1-90DF-D8558E03966F}"/>
    <pc:docChg chg="undo custSel modSld">
      <pc:chgData name="" userId="00f725b7eeb2c5ba" providerId="LiveId" clId="{52EF880C-A05F-44B1-90DF-D8558E03966F}" dt="2022-12-09T11:20:21.299" v="258" actId="1076"/>
      <pc:docMkLst>
        <pc:docMk/>
      </pc:docMkLst>
      <pc:sldChg chg="addSp delSp modSp delAnim modAnim">
        <pc:chgData name="" userId="00f725b7eeb2c5ba" providerId="LiveId" clId="{52EF880C-A05F-44B1-90DF-D8558E03966F}" dt="2022-12-09T11:20:21.299" v="258" actId="1076"/>
        <pc:sldMkLst>
          <pc:docMk/>
          <pc:sldMk cId="216375833" sldId="329"/>
        </pc:sldMkLst>
        <pc:spChg chg="mod">
          <ac:chgData name="" userId="00f725b7eeb2c5ba" providerId="LiveId" clId="{52EF880C-A05F-44B1-90DF-D8558E03966F}" dt="2022-12-09T11:11:53.737" v="185" actId="1076"/>
          <ac:spMkLst>
            <pc:docMk/>
            <pc:sldMk cId="216375833" sldId="329"/>
            <ac:spMk id="16" creationId="{89BE4792-849C-61A7-C801-53BE3FB4B0B4}"/>
          </ac:spMkLst>
        </pc:spChg>
        <pc:spChg chg="del">
          <ac:chgData name="" userId="00f725b7eeb2c5ba" providerId="LiveId" clId="{52EF880C-A05F-44B1-90DF-D8558E03966F}" dt="2022-12-09T11:11:47.194" v="182" actId="478"/>
          <ac:spMkLst>
            <pc:docMk/>
            <pc:sldMk cId="216375833" sldId="329"/>
            <ac:spMk id="17" creationId="{3601C108-8924-E814-F83B-A41DE437FD58}"/>
          </ac:spMkLst>
        </pc:spChg>
        <pc:spChg chg="mod">
          <ac:chgData name="" userId="00f725b7eeb2c5ba" providerId="LiveId" clId="{52EF880C-A05F-44B1-90DF-D8558E03966F}" dt="2022-12-09T11:12:24.604" v="226" actId="20577"/>
          <ac:spMkLst>
            <pc:docMk/>
            <pc:sldMk cId="216375833" sldId="329"/>
            <ac:spMk id="18" creationId="{686E34C4-1C65-3E40-1ABD-E426B625B329}"/>
          </ac:spMkLst>
        </pc:spChg>
        <pc:spChg chg="del">
          <ac:chgData name="" userId="00f725b7eeb2c5ba" providerId="LiveId" clId="{52EF880C-A05F-44B1-90DF-D8558E03966F}" dt="2022-12-09T11:11:47.742" v="183" actId="478"/>
          <ac:spMkLst>
            <pc:docMk/>
            <pc:sldMk cId="216375833" sldId="329"/>
            <ac:spMk id="19" creationId="{C18BD7C4-8C85-F62C-2E94-735B60C99492}"/>
          </ac:spMkLst>
        </pc:spChg>
        <pc:grpChg chg="mod">
          <ac:chgData name="" userId="00f725b7eeb2c5ba" providerId="LiveId" clId="{52EF880C-A05F-44B1-90DF-D8558E03966F}" dt="2022-12-09T11:10:31.508" v="131" actId="1076"/>
          <ac:grpSpMkLst>
            <pc:docMk/>
            <pc:sldMk cId="216375833" sldId="329"/>
            <ac:grpSpMk id="5" creationId="{609B834B-4C88-224A-AF38-5D9C3886FD51}"/>
          </ac:grpSpMkLst>
        </pc:grpChg>
        <pc:grpChg chg="del mod">
          <ac:chgData name="" userId="00f725b7eeb2c5ba" providerId="LiveId" clId="{52EF880C-A05F-44B1-90DF-D8558E03966F}" dt="2022-12-09T11:10:23.987" v="130" actId="478"/>
          <ac:grpSpMkLst>
            <pc:docMk/>
            <pc:sldMk cId="216375833" sldId="329"/>
            <ac:grpSpMk id="8" creationId="{024A92D0-A0D7-1C86-918E-973B68CF4A8A}"/>
          </ac:grpSpMkLst>
        </pc:grpChg>
        <pc:grpChg chg="add mod">
          <ac:chgData name="" userId="00f725b7eeb2c5ba" providerId="LiveId" clId="{52EF880C-A05F-44B1-90DF-D8558E03966F}" dt="2022-12-09T11:20:18.860" v="257" actId="1076"/>
          <ac:grpSpMkLst>
            <pc:docMk/>
            <pc:sldMk cId="216375833" sldId="329"/>
            <ac:grpSpMk id="20" creationId="{FE8FCF08-3AE0-4CF7-9B94-6CAAF38FEAEC}"/>
          </ac:grpSpMkLst>
        </pc:grpChg>
        <pc:grpChg chg="add mod">
          <ac:chgData name="" userId="00f725b7eeb2c5ba" providerId="LiveId" clId="{52EF880C-A05F-44B1-90DF-D8558E03966F}" dt="2022-12-09T11:20:21.299" v="258" actId="1076"/>
          <ac:grpSpMkLst>
            <pc:docMk/>
            <pc:sldMk cId="216375833" sldId="329"/>
            <ac:grpSpMk id="23" creationId="{D768E17E-3E33-46CB-BC3A-37223AF6F3D0}"/>
          </ac:grpSpMkLst>
        </pc:grpChg>
        <pc:picChg chg="add del mod">
          <ac:chgData name="" userId="00f725b7eeb2c5ba" providerId="LiveId" clId="{52EF880C-A05F-44B1-90DF-D8558E03966F}" dt="2022-12-09T10:58:58.511" v="21" actId="478"/>
          <ac:picMkLst>
            <pc:docMk/>
            <pc:sldMk cId="216375833" sldId="329"/>
            <ac:picMk id="4" creationId="{DE171C86-95DB-4F74-ADF4-AFFA225808BC}"/>
          </ac:picMkLst>
        </pc:picChg>
        <pc:picChg chg="add mod">
          <ac:chgData name="" userId="00f725b7eeb2c5ba" providerId="LiveId" clId="{52EF880C-A05F-44B1-90DF-D8558E03966F}" dt="2022-12-09T11:10:31.508" v="131" actId="1076"/>
          <ac:picMkLst>
            <pc:docMk/>
            <pc:sldMk cId="216375833" sldId="329"/>
            <ac:picMk id="12" creationId="{1D555466-81CD-4D26-9B2A-63A57E1F56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08D6147-8CF5-99A6-523C-63DF53937FF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9E718E-10ED-056A-EE4F-EC0F4AE30E0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4FC3CF8-DE15-8143-B8B4-12B7CC747746}" type="datetime1">
              <a:rPr lang="fr-FR"/>
              <a:pPr lvl="0"/>
              <a:t>07/01/2023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27A0B32-3015-88B3-78C4-EE400CF4D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1CB314D4-3FA9-5FCD-AE02-E21DEAAB39C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04F6B8-8B0D-F2AB-D92E-F769C7DF589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975836-E529-D84F-5234-A95B2F94E2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6E1076F-CE1D-0940-A0BD-580C4F6C273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1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736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+ Laura </a:t>
            </a:r>
            <a:r>
              <a:rPr lang="es-ES" err="1"/>
              <a:t>au</a:t>
            </a:r>
            <a:r>
              <a:rPr lang="es-ES"/>
              <a:t> clic du diapo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356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+ Laura </a:t>
            </a:r>
            <a:r>
              <a:rPr lang="es-ES" err="1"/>
              <a:t>au</a:t>
            </a:r>
            <a:r>
              <a:rPr lang="es-ES"/>
              <a:t> clic du diapo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5457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+ Laura </a:t>
            </a:r>
            <a:r>
              <a:rPr lang="es-ES" err="1"/>
              <a:t>au</a:t>
            </a:r>
            <a:r>
              <a:rPr lang="es-ES"/>
              <a:t> clic du diapo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733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+ Laura </a:t>
            </a:r>
            <a:r>
              <a:rPr lang="es-ES" err="1"/>
              <a:t>au</a:t>
            </a:r>
            <a:r>
              <a:rPr lang="es-ES"/>
              <a:t> clic du diapo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279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ALEXIS / 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551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LEONIE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15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5723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LAURA</a:t>
            </a:r>
          </a:p>
          <a:p>
            <a:endParaRPr lang="es-ES"/>
          </a:p>
          <a:p>
            <a:endParaRPr lang="es-ES"/>
          </a:p>
          <a:p>
            <a:r>
              <a:rPr lang="es-ES" err="1"/>
              <a:t>Thank</a:t>
            </a:r>
            <a:r>
              <a:rPr lang="es-ES"/>
              <a:t> </a:t>
            </a:r>
            <a:r>
              <a:rPr lang="es-ES" err="1"/>
              <a:t>you</a:t>
            </a:r>
            <a:r>
              <a:rPr lang="es-ES"/>
              <a:t> </a:t>
            </a:r>
            <a:r>
              <a:rPr lang="es-ES" err="1"/>
              <a:t>Léonie</a:t>
            </a:r>
            <a:r>
              <a:rPr lang="es-ES"/>
              <a:t>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evaluation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technical</a:t>
            </a:r>
            <a:r>
              <a:rPr lang="es-ES"/>
              <a:t> </a:t>
            </a:r>
            <a:r>
              <a:rPr lang="es-ES" err="1"/>
              <a:t>aspects</a:t>
            </a:r>
            <a:r>
              <a:rPr lang="es-ES"/>
              <a:t>. Let’s </a:t>
            </a:r>
            <a:r>
              <a:rPr lang="es-ES" err="1"/>
              <a:t>now</a:t>
            </a:r>
            <a:r>
              <a:rPr lang="es-ES"/>
              <a:t> </a:t>
            </a:r>
            <a:r>
              <a:rPr lang="es-ES" err="1"/>
              <a:t>talk</a:t>
            </a:r>
            <a:r>
              <a:rPr lang="es-ES"/>
              <a:t> </a:t>
            </a:r>
            <a:r>
              <a:rPr lang="es-ES" err="1"/>
              <a:t>about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team</a:t>
            </a:r>
            <a:r>
              <a:rPr lang="es-ES"/>
              <a:t> </a:t>
            </a:r>
            <a:r>
              <a:rPr lang="es-ES" err="1"/>
              <a:t>organization</a:t>
            </a:r>
            <a:r>
              <a:rPr lang="es-ES"/>
              <a:t>. </a:t>
            </a:r>
            <a:r>
              <a:rPr lang="es-ES" err="1"/>
              <a:t>Ineed</a:t>
            </a:r>
            <a:r>
              <a:rPr lang="es-ES"/>
              <a:t>, Here </a:t>
            </a:r>
            <a:r>
              <a:rPr lang="es-ES" err="1"/>
              <a:t>is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time </a:t>
            </a:r>
            <a:r>
              <a:rPr lang="es-ES" err="1"/>
              <a:t>organization</a:t>
            </a:r>
            <a:r>
              <a:rPr lang="es-ES"/>
              <a:t> and </a:t>
            </a:r>
            <a:r>
              <a:rPr lang="es-ES" err="1"/>
              <a:t>task</a:t>
            </a:r>
            <a:r>
              <a:rPr lang="es-ES"/>
              <a:t> </a:t>
            </a:r>
            <a:r>
              <a:rPr lang="es-ES" err="1"/>
              <a:t>repartition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planned</a:t>
            </a:r>
            <a:r>
              <a:rPr lang="es-ES"/>
              <a:t>. S </a:t>
            </a:r>
            <a:r>
              <a:rPr lang="es-ES" err="1"/>
              <a:t>now</a:t>
            </a:r>
            <a:r>
              <a:rPr lang="es-ES"/>
              <a:t> I Will </a:t>
            </a:r>
            <a:r>
              <a:rPr lang="es-ES" err="1"/>
              <a:t>explain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modifications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made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be </a:t>
            </a:r>
            <a:r>
              <a:rPr lang="es-ES" err="1"/>
              <a:t>able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validate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previous</a:t>
            </a:r>
            <a:r>
              <a:rPr lang="es-ES"/>
              <a:t> </a:t>
            </a:r>
            <a:r>
              <a:rPr lang="es-ES" err="1"/>
              <a:t>technical</a:t>
            </a:r>
            <a:r>
              <a:rPr lang="es-ES"/>
              <a:t> </a:t>
            </a:r>
            <a:r>
              <a:rPr lang="es-ES" err="1"/>
              <a:t>aspects</a:t>
            </a:r>
            <a:r>
              <a:rPr lang="es-ES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149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ES"/>
              <a:t>LAURA</a:t>
            </a:r>
          </a:p>
          <a:p>
            <a:pPr marL="0" indent="0">
              <a:buFontTx/>
              <a:buNone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502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9871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LAURA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43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044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LAURA</a:t>
            </a:r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83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LAURA</a:t>
            </a:r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25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LAURA/MARTIN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61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MARTIN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03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MARTIN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MARTIN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775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LEONIE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4186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45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LEONIE/IMANE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856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3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MARTIN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49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IMANE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668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IMANE/SAMANTHA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542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SAMANTHA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999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+ Laura </a:t>
            </a:r>
            <a:r>
              <a:rPr lang="es-ES" err="1"/>
              <a:t>au</a:t>
            </a:r>
            <a:r>
              <a:rPr lang="es-ES"/>
              <a:t> clic du diapo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1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ABF9-8644-BD40-656F-B575F7454B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BF25-F1F4-8FF5-A1F8-46B165EB3B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30528DA-8BA4-8FD3-8F6D-37294D7E89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B47C7-ABD0-408D-8CD2-89DA748B3E6C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4690D3F-8679-880C-7EC8-BC77800109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452AEA1-6E0E-61BE-B434-C4F4D39B36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74A0CD-C5F9-8E44-A614-85892C36A6F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3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E02-FF66-60CE-4AF1-7644A0ACB9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A3900-C406-7A86-4211-C7CEC865187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4870-DDD7-0A7C-27E7-59A31C7690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B128DC-7F09-462E-A033-B0A1444EFDAE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DF90E-A68D-947C-B5A0-B59583162E3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BC992-98F4-FD7D-6413-727FC16DB8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DB8C47-326E-3B4F-9398-32D17B16C1B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7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0AA7A-A148-D703-CED0-39B6993EBA9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450317" y="1517904"/>
            <a:ext cx="2220730" cy="454678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16C87-BF5F-4FC7-3328-9393473498B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7" cy="454678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7ED86-B409-E225-204F-758E7F3153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5B39A-C89D-49AF-94B3-71E5D713F5AB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F81FC-9D25-DC3C-79BF-80216564CC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CBE99-B4BB-D15D-0E96-0D2C1AECA3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34A9E-CAFF-FB4D-A865-D674E44DFFE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3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B9AC-3EEE-34F4-1831-C9722F8597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A0F4F-A656-C954-5CB6-C3507BA35DA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26B8-8789-5D1A-5FCA-D9189F9773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927D87-C109-4630-B521-21862EF2CCA4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A50C3-D3E5-22C6-6D5A-72B92F6441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B091F-2CAF-363B-0040-AD218850B7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0DC5F3-7703-6047-BB04-0BB209F377C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2FEA-FDFD-9FCD-56F5-4AD8EF10F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91440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6CC6A-54FF-F2B6-2EA6-E329A1D53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605CF-8994-BDCB-E1FB-2A1025FEB6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03BD73-E946-4908-A84B-92AADC14C49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F515A-53C7-D542-C48D-0811C900CE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2D265-42DC-266B-32C8-499739DEE5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790A6F-6FDA-AA42-86B6-308D9022D26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E421-C483-8A40-0493-480066FBB90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DC31-7786-6FED-CEBF-46CFAEDE87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7904" y="2980944"/>
            <a:ext cx="4334256" cy="31181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9B201-DFFE-9463-2CB5-D704C9669C7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36792" y="2980944"/>
            <a:ext cx="4334256" cy="31181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8205C-1DB7-E6D4-F72C-231D0623DA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1AF580-CCCE-4168-A7AC-F9C7D232AC09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E96CB-A227-2DA5-4241-DD2D8A485C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DFA9-C1BA-6C34-3DEE-8F62A1D5BA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654B11-2ACA-C049-8682-D1D9C6DCECC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F469042-8832-1E9E-4C19-C112A17B1D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17904" y="2944368"/>
            <a:ext cx="4334256" cy="60602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193E65D-2C42-91CC-DAE2-03C220049BD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517904" y="3644990"/>
            <a:ext cx="4334256" cy="24496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918F463-9FC0-99A9-511D-4F51173A2B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6792" y="2944368"/>
            <a:ext cx="4334256" cy="60602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4E150F2-5E52-358D-3FE4-20AA60B0B93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36792" y="3644990"/>
            <a:ext cx="4334256" cy="24496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C8A875C-818F-6C8A-6E43-F50F120DD5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B14227-2AE9-4B00-8554-613DDBFF0616}" type="datetime1">
              <a:rPr lang="en-US" smtClean="0"/>
              <a:t>1/7/2023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0A794CB-4F39-CFDD-FCB5-C61ED9557C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10C42991-E48F-568B-CFE7-48FCAABDEC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42EA06-2B62-3243-A8C7-34AAD9FA46CA}" type="slidenum">
              <a:t>‹N°›</a:t>
            </a:fld>
            <a:endParaRPr lang="en-US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0E8B5A1C-C6E5-C1B5-67AD-C4461B5B9C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39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BD72-EF2D-7F9A-967B-3A762A02B2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6521E-1285-849D-6D85-48361EC44C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114944-341B-4715-91B9-9015A6CDFB44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918FC-7D3C-97F2-B813-0AAC81F15B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A4DB-80AD-D016-894C-78ABEADA60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42DD39-923D-9848-963B-B3235EA9CC5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84276-DA05-21F4-AE69-BD2F2BFE35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72C266-7FB9-4A45-A37E-DC3373367F90}" type="datetime1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865B3-6173-9DA3-6DEE-48DDF92115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60188-E1FE-12C9-93B6-8681202491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4C9DC5-342F-2543-A4C7-6F11809BCBA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8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E404-974C-06FD-442D-4650467B2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/>
          <a:lstStyle>
            <a:lvl1pPr>
              <a:lnSpc>
                <a:spcPct val="100000"/>
              </a:lnSpc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A2D52-FE45-7193-5D49-053281C5BB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910E0-8745-AB5D-DC9F-A5CEC32BF9A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17904" y="3483863"/>
            <a:ext cx="3145536" cy="261518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91083-CD26-2C4F-124B-FED59DD44C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C857A5-3E16-46C2-8281-51A5B229A329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6860C-6B1A-4428-DBBD-0E3855477E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CD0E9-5B79-FE90-0FCB-A4F37476B1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BCC56A-B3BE-1843-9ADF-EB034245334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0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B3D0-C1F2-3993-33D6-38A47AC952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/>
          <a:lstStyle>
            <a:lvl1pPr>
              <a:lnSpc>
                <a:spcPct val="100000"/>
              </a:lnSpc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C0777-DF27-E125-F00D-8BABCDAC586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349240" y="764036"/>
            <a:ext cx="6089903" cy="533095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33887-305D-0983-6243-9D04B80182C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17904" y="3483863"/>
            <a:ext cx="3145536" cy="261518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1F9C9-2074-0A84-24AC-348A6C7933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0587D1-18A9-43E2-883B-F7EBAE44FD7A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6F7DB-D2C7-71BC-C732-C1816EF310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9A2F-35A4-2FBC-CD51-092A9626BC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5FE0C0-9FA5-3C40-A9B2-2D4AB672FDC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9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50250-ABA7-8D5D-A495-4CAD61795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C1C4-0E56-B4A4-0ADB-31FCCAFF9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BA446-C555-6A51-A438-AE99A5763B4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12C2A3C5-BF06-4989-84BB-F70D54A7A317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1D018-B7FB-01CC-BABB-161DE799797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63591-FF8C-889C-92B1-67DAC6CD68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AF3CB082-3BF4-C24B-8A53-EB47EF0C32D4}" type="slidenum">
              <a:t>‹N°›</a:t>
            </a:fld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C7496023-ECBE-35A2-CE9A-45315EF3584C}"/>
              </a:ext>
            </a:extLst>
          </p:cNvPr>
          <p:cNvSpPr/>
          <p:nvPr/>
        </p:nvSpPr>
        <p:spPr>
          <a:xfrm>
            <a:off x="0" y="0"/>
            <a:ext cx="12191996" cy="61055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105524"/>
              <a:gd name="f8" fmla="val 11435080"/>
              <a:gd name="f9" fmla="val 771523"/>
              <a:gd name="f10" fmla="val 767080"/>
              <a:gd name="f11" fmla="+- 0 0 -90"/>
              <a:gd name="f12" fmla="*/ f3 1 12192000"/>
              <a:gd name="f13" fmla="*/ f4 1 6105524"/>
              <a:gd name="f14" fmla="+- f7 0 f5"/>
              <a:gd name="f15" fmla="+- f6 0 f5"/>
              <a:gd name="f16" fmla="*/ f11 f0 1"/>
              <a:gd name="f17" fmla="*/ f15 1 12192000"/>
              <a:gd name="f18" fmla="*/ f14 1 6105524"/>
              <a:gd name="f19" fmla="*/ 0 f15 1"/>
              <a:gd name="f20" fmla="*/ 0 f14 1"/>
              <a:gd name="f21" fmla="*/ 12192000 f15 1"/>
              <a:gd name="f22" fmla="*/ 6105524 f14 1"/>
              <a:gd name="f23" fmla="*/ 11435080 f15 1"/>
              <a:gd name="f24" fmla="*/ 771523 f14 1"/>
              <a:gd name="f25" fmla="*/ 767080 f15 1"/>
              <a:gd name="f26" fmla="*/ f16 1 f2"/>
              <a:gd name="f27" fmla="*/ f19 1 12192000"/>
              <a:gd name="f28" fmla="*/ f20 1 6105524"/>
              <a:gd name="f29" fmla="*/ f21 1 12192000"/>
              <a:gd name="f30" fmla="*/ f22 1 6105524"/>
              <a:gd name="f31" fmla="*/ f23 1 12192000"/>
              <a:gd name="f32" fmla="*/ f24 1 6105524"/>
              <a:gd name="f33" fmla="*/ f25 1 12192000"/>
              <a:gd name="f34" fmla="*/ f5 1 f17"/>
              <a:gd name="f35" fmla="*/ f6 1 f17"/>
              <a:gd name="f36" fmla="*/ f5 1 f18"/>
              <a:gd name="f37" fmla="*/ f7 1 f18"/>
              <a:gd name="f38" fmla="+- f26 0 f1"/>
              <a:gd name="f39" fmla="*/ f27 1 f17"/>
              <a:gd name="f40" fmla="*/ f28 1 f18"/>
              <a:gd name="f41" fmla="*/ f29 1 f17"/>
              <a:gd name="f42" fmla="*/ f30 1 f18"/>
              <a:gd name="f43" fmla="*/ f31 1 f17"/>
              <a:gd name="f44" fmla="*/ f32 1 f18"/>
              <a:gd name="f45" fmla="*/ f33 1 f17"/>
              <a:gd name="f46" fmla="*/ f34 f12 1"/>
              <a:gd name="f47" fmla="*/ f35 f12 1"/>
              <a:gd name="f48" fmla="*/ f37 f13 1"/>
              <a:gd name="f49" fmla="*/ f36 f13 1"/>
              <a:gd name="f50" fmla="*/ f39 f12 1"/>
              <a:gd name="f51" fmla="*/ f40 f13 1"/>
              <a:gd name="f52" fmla="*/ f41 f12 1"/>
              <a:gd name="f53" fmla="*/ f42 f13 1"/>
              <a:gd name="f54" fmla="*/ f43 f12 1"/>
              <a:gd name="f55" fmla="*/ f44 f13 1"/>
              <a:gd name="f56" fmla="*/ f45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0" y="f51"/>
              </a:cxn>
              <a:cxn ang="f38">
                <a:pos x="f52" y="f51"/>
              </a:cxn>
              <a:cxn ang="f38">
                <a:pos x="f52" y="f53"/>
              </a:cxn>
              <a:cxn ang="f38">
                <a:pos x="f54" y="f53"/>
              </a:cxn>
              <a:cxn ang="f38">
                <a:pos x="f54" y="f55"/>
              </a:cxn>
              <a:cxn ang="f38">
                <a:pos x="f56" y="f55"/>
              </a:cxn>
              <a:cxn ang="f38">
                <a:pos x="f56" y="f53"/>
              </a:cxn>
              <a:cxn ang="f38">
                <a:pos x="f50" y="f53"/>
              </a:cxn>
            </a:cxnLst>
            <a:rect l="f46" t="f49" r="f47" b="f48"/>
            <a:pathLst>
              <a:path w="12192000" h="6105524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5000"/>
        </a:lnSpc>
        <a:spcBef>
          <a:spcPts val="0"/>
        </a:spcBef>
        <a:spcAft>
          <a:spcPts val="0"/>
        </a:spcAft>
        <a:buNone/>
        <a:tabLst/>
        <a:defRPr lang="en-US" sz="4200" b="0" i="0" u="none" strike="noStrike" kern="1200" cap="none" spc="-50" baseline="0">
          <a:solidFill>
            <a:srgbClr val="000000"/>
          </a:solidFill>
          <a:uFillTx/>
          <a:latin typeface="Aharoni"/>
        </a:defRPr>
      </a:lvl1pPr>
    </p:titleStyle>
    <p:bodyStyle>
      <a:lvl1pPr marL="365760" marR="0" lvl="0" indent="-365760" algn="l" defTabSz="914400" rtl="0" fontAlgn="auto" hangingPunct="1">
        <a:lnSpc>
          <a:spcPct val="105000"/>
        </a:lnSpc>
        <a:spcBef>
          <a:spcPts val="9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26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1pPr>
      <a:lvl2pPr marL="365760" marR="0" lvl="1" indent="0" algn="l" defTabSz="914400" rtl="0" fontAlgn="auto" hangingPunct="1">
        <a:lnSpc>
          <a:spcPct val="105000"/>
        </a:lnSpc>
        <a:spcBef>
          <a:spcPts val="9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404040"/>
          </a:solidFill>
          <a:uFillTx/>
          <a:latin typeface="Avenir Next LT Pro"/>
        </a:defRPr>
      </a:lvl2pPr>
      <a:lvl3pPr marL="640080" marR="0" lvl="2" indent="-27432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3pPr>
      <a:lvl4pPr marL="640080" marR="0" lvl="3" indent="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None/>
        <a:tabLst/>
        <a:defRPr lang="en-US" sz="1800" b="0" i="1" u="none" strike="noStrike" kern="1200" cap="none" spc="0" baseline="0">
          <a:solidFill>
            <a:srgbClr val="404040"/>
          </a:solidFill>
          <a:uFillTx/>
          <a:latin typeface="Avenir Next LT Pro"/>
        </a:defRPr>
      </a:lvl4pPr>
      <a:lvl5pPr marL="886968" marR="0" lvl="4" indent="-27432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3">
            <a:extLst>
              <a:ext uri="{FF2B5EF4-FFF2-40B4-BE49-F238E27FC236}">
                <a16:creationId xmlns:a16="http://schemas.microsoft.com/office/drawing/2014/main" id="{1BBED52E-BCB7-CEEC-2C72-81F56C709A9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1055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105524"/>
              <a:gd name="f8" fmla="val 11435080"/>
              <a:gd name="f9" fmla="val 771523"/>
              <a:gd name="f10" fmla="val 767080"/>
              <a:gd name="f11" fmla="+- 0 0 -90"/>
              <a:gd name="f12" fmla="*/ f3 1 12192000"/>
              <a:gd name="f13" fmla="*/ f4 1 6105524"/>
              <a:gd name="f14" fmla="+- f7 0 f5"/>
              <a:gd name="f15" fmla="+- f6 0 f5"/>
              <a:gd name="f16" fmla="*/ f11 f0 1"/>
              <a:gd name="f17" fmla="*/ f15 1 12192000"/>
              <a:gd name="f18" fmla="*/ f14 1 6105524"/>
              <a:gd name="f19" fmla="*/ 0 f15 1"/>
              <a:gd name="f20" fmla="*/ 0 f14 1"/>
              <a:gd name="f21" fmla="*/ 12192000 f15 1"/>
              <a:gd name="f22" fmla="*/ 6105524 f14 1"/>
              <a:gd name="f23" fmla="*/ 11435080 f15 1"/>
              <a:gd name="f24" fmla="*/ 771523 f14 1"/>
              <a:gd name="f25" fmla="*/ 767080 f15 1"/>
              <a:gd name="f26" fmla="*/ f16 1 f2"/>
              <a:gd name="f27" fmla="*/ f19 1 12192000"/>
              <a:gd name="f28" fmla="*/ f20 1 6105524"/>
              <a:gd name="f29" fmla="*/ f21 1 12192000"/>
              <a:gd name="f30" fmla="*/ f22 1 6105524"/>
              <a:gd name="f31" fmla="*/ f23 1 12192000"/>
              <a:gd name="f32" fmla="*/ f24 1 6105524"/>
              <a:gd name="f33" fmla="*/ f25 1 12192000"/>
              <a:gd name="f34" fmla="*/ f5 1 f17"/>
              <a:gd name="f35" fmla="*/ f6 1 f17"/>
              <a:gd name="f36" fmla="*/ f5 1 f18"/>
              <a:gd name="f37" fmla="*/ f7 1 f18"/>
              <a:gd name="f38" fmla="+- f26 0 f1"/>
              <a:gd name="f39" fmla="*/ f27 1 f17"/>
              <a:gd name="f40" fmla="*/ f28 1 f18"/>
              <a:gd name="f41" fmla="*/ f29 1 f17"/>
              <a:gd name="f42" fmla="*/ f30 1 f18"/>
              <a:gd name="f43" fmla="*/ f31 1 f17"/>
              <a:gd name="f44" fmla="*/ f32 1 f18"/>
              <a:gd name="f45" fmla="*/ f33 1 f17"/>
              <a:gd name="f46" fmla="*/ f34 f12 1"/>
              <a:gd name="f47" fmla="*/ f35 f12 1"/>
              <a:gd name="f48" fmla="*/ f37 f13 1"/>
              <a:gd name="f49" fmla="*/ f36 f13 1"/>
              <a:gd name="f50" fmla="*/ f39 f12 1"/>
              <a:gd name="f51" fmla="*/ f40 f13 1"/>
              <a:gd name="f52" fmla="*/ f41 f12 1"/>
              <a:gd name="f53" fmla="*/ f42 f13 1"/>
              <a:gd name="f54" fmla="*/ f43 f12 1"/>
              <a:gd name="f55" fmla="*/ f44 f13 1"/>
              <a:gd name="f56" fmla="*/ f45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0" y="f51"/>
              </a:cxn>
              <a:cxn ang="f38">
                <a:pos x="f52" y="f51"/>
              </a:cxn>
              <a:cxn ang="f38">
                <a:pos x="f52" y="f53"/>
              </a:cxn>
              <a:cxn ang="f38">
                <a:pos x="f54" y="f53"/>
              </a:cxn>
              <a:cxn ang="f38">
                <a:pos x="f54" y="f55"/>
              </a:cxn>
              <a:cxn ang="f38">
                <a:pos x="f56" y="f55"/>
              </a:cxn>
              <a:cxn ang="f38">
                <a:pos x="f56" y="f53"/>
              </a:cxn>
              <a:cxn ang="f38">
                <a:pos x="f50" y="f53"/>
              </a:cxn>
            </a:cxnLst>
            <a:rect l="f46" t="f49" r="f47" b="f48"/>
            <a:pathLst>
              <a:path w="12192000" h="6105524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EAE64768-A30E-8039-1127-780CF5B0B27A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FB1908E4-3A13-0EAA-751B-5EE7DBA9613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1F3F9981-A64D-794D-E0FE-27CB9BDBA819}"/>
              </a:ext>
            </a:extLst>
          </p:cNvPr>
          <p:cNvSpPr>
            <a:spLocks noMove="1" noResize="1"/>
          </p:cNvSpPr>
          <p:nvPr/>
        </p:nvSpPr>
        <p:spPr>
          <a:xfrm>
            <a:off x="0" y="761996"/>
            <a:ext cx="12191996" cy="609600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l" rtl="0"/>
            <a:endParaRPr lang="en-US" sz="1600" b="0" i="0" u="none" strike="noStrike" kern="1200" cap="none" spc="0" baseline="0">
              <a:solidFill>
                <a:srgbClr val="000000"/>
              </a:solidFill>
              <a:uFillTx/>
              <a:latin typeface="Avenir Next LT Pro"/>
              <a:cs typeface="Calibri" panose="020F0502020204030204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BBD8130-3B41-6BC1-484E-612721280D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94466" y="2107119"/>
            <a:ext cx="5998061" cy="1141143"/>
          </a:xfrm>
        </p:spPr>
        <p:txBody>
          <a:bodyPr anchor="t" anchorCtr="0">
            <a:noAutofit/>
          </a:bodyPr>
          <a:lstStyle/>
          <a:p>
            <a:pPr lvl="0" algn="l"/>
            <a:r>
              <a:rPr lang="en-US" sz="8800"/>
              <a:t>Tow Mater</a:t>
            </a:r>
            <a:endParaRPr lang="en-US" sz="8800">
              <a:cs typeface="Aharoni"/>
            </a:endParaRPr>
          </a:p>
        </p:txBody>
      </p:sp>
      <p:sp>
        <p:nvSpPr>
          <p:cNvPr id="9" name="Sous-titre 6">
            <a:extLst>
              <a:ext uri="{FF2B5EF4-FFF2-40B4-BE49-F238E27FC236}">
                <a16:creationId xmlns:a16="http://schemas.microsoft.com/office/drawing/2014/main" id="{F441765D-0620-D96E-7349-1E2D4B0910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5842" y="3429000"/>
            <a:ext cx="4300158" cy="484519"/>
          </a:xfrm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algn="l"/>
            <a:r>
              <a:rPr lang="fr-FR" sz="3200" b="1" dirty="0" err="1"/>
              <a:t>Third</a:t>
            </a:r>
            <a:r>
              <a:rPr lang="fr-FR" sz="3200" b="1" dirty="0"/>
              <a:t> </a:t>
            </a:r>
            <a:r>
              <a:rPr lang="fr-FR" sz="3200" b="1" dirty="0" err="1"/>
              <a:t>review</a:t>
            </a:r>
            <a:endParaRPr lang="fr-FR" sz="3200" b="1" dirty="0"/>
          </a:p>
        </p:txBody>
      </p:sp>
      <p:pic>
        <p:nvPicPr>
          <p:cNvPr id="14" name="Image 19">
            <a:extLst>
              <a:ext uri="{FF2B5EF4-FFF2-40B4-BE49-F238E27FC236}">
                <a16:creationId xmlns:a16="http://schemas.microsoft.com/office/drawing/2014/main" id="{3BE51AA7-20C7-9138-6ECF-343791B9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5663">
            <a:off x="8617375" y="2337088"/>
            <a:ext cx="1268821" cy="7430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1043BB-5005-A09D-AC10-E307090FBF59}"/>
              </a:ext>
            </a:extLst>
          </p:cNvPr>
          <p:cNvSpPr txBox="1"/>
          <p:nvPr/>
        </p:nvSpPr>
        <p:spPr>
          <a:xfrm>
            <a:off x="115854" y="4828217"/>
            <a:ext cx="31127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+ Martin </a:t>
            </a:r>
            <a:r>
              <a:rPr lang="fr-FR" err="1">
                <a:ea typeface="+mn-lt"/>
                <a:cs typeface="+mn-lt"/>
              </a:rPr>
              <a:t>Chéliz</a:t>
            </a:r>
            <a:endParaRPr lang="fr-FR" err="1"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+ Laura Mendes</a:t>
            </a:r>
            <a:endParaRPr lang="fr-FR"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+ Samantha </a:t>
            </a:r>
            <a:r>
              <a:rPr lang="fr-FR" err="1">
                <a:ea typeface="+mn-lt"/>
                <a:cs typeface="+mn-lt"/>
              </a:rPr>
              <a:t>Gorrin</a:t>
            </a:r>
            <a:endParaRPr lang="fr-FR" err="1"/>
          </a:p>
          <a:p>
            <a:r>
              <a:rPr lang="fr-FR">
                <a:ea typeface="+mn-lt"/>
                <a:cs typeface="+mn-lt"/>
              </a:rPr>
              <a:t>+ Alexis Pierre Dit Lambert</a:t>
            </a:r>
            <a:endParaRPr lang="fr-FR"/>
          </a:p>
          <a:p>
            <a:r>
              <a:rPr lang="fr-FR">
                <a:ea typeface="+mn-lt"/>
                <a:cs typeface="+mn-lt"/>
              </a:rPr>
              <a:t>+ Imane El </a:t>
            </a:r>
            <a:r>
              <a:rPr lang="fr-FR" err="1">
                <a:ea typeface="+mn-lt"/>
                <a:cs typeface="+mn-lt"/>
              </a:rPr>
              <a:t>Khamlichi</a:t>
            </a:r>
            <a:endParaRPr lang="fr-FR" err="1"/>
          </a:p>
          <a:p>
            <a:r>
              <a:rPr lang="fr-FR">
                <a:ea typeface="+mn-lt"/>
                <a:cs typeface="+mn-lt"/>
              </a:rPr>
              <a:t>+ Léonie </a:t>
            </a:r>
            <a:r>
              <a:rPr lang="fr-FR" err="1">
                <a:ea typeface="+mn-lt"/>
                <a:cs typeface="+mn-lt"/>
              </a:rPr>
              <a:t>Hatte</a:t>
            </a:r>
            <a:endParaRPr lang="fr-FR" err="1"/>
          </a:p>
          <a:p>
            <a:pPr algn="l"/>
            <a:endParaRPr lang="fr-FR">
              <a:cs typeface="Calibri"/>
            </a:endParaRPr>
          </a:p>
        </p:txBody>
      </p:sp>
      <p:pic>
        <p:nvPicPr>
          <p:cNvPr id="7" name="Image 15">
            <a:extLst>
              <a:ext uri="{FF2B5EF4-FFF2-40B4-BE49-F238E27FC236}">
                <a16:creationId xmlns:a16="http://schemas.microsoft.com/office/drawing/2014/main" id="{38F31DA7-DCE6-7238-7510-50FE32F1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897" y="1720451"/>
            <a:ext cx="3647103" cy="36758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 (2/5) 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10</a:t>
            </a:fld>
            <a:endParaRPr lang="en-GB"/>
          </a:p>
        </p:txBody>
      </p:sp>
      <p:sp>
        <p:nvSpPr>
          <p:cNvPr id="25" name="Flowchart: Connector 23">
            <a:extLst>
              <a:ext uri="{FF2B5EF4-FFF2-40B4-BE49-F238E27FC236}">
                <a16:creationId xmlns:a16="http://schemas.microsoft.com/office/drawing/2014/main" id="{8FEBFCFA-B35F-C6F5-1623-4F88F085C161}"/>
              </a:ext>
            </a:extLst>
          </p:cNvPr>
          <p:cNvSpPr/>
          <p:nvPr/>
        </p:nvSpPr>
        <p:spPr>
          <a:xfrm>
            <a:off x="2734490" y="2108750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19F5F-121C-0067-2455-78824E67D595}"/>
              </a:ext>
            </a:extLst>
          </p:cNvPr>
          <p:cNvSpPr txBox="1"/>
          <p:nvPr/>
        </p:nvSpPr>
        <p:spPr>
          <a:xfrm>
            <a:off x="2799866" y="2414288"/>
            <a:ext cx="723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IDLE</a:t>
            </a:r>
            <a:endParaRPr lang="en-US" sz="1400"/>
          </a:p>
        </p:txBody>
      </p:sp>
      <p:sp>
        <p:nvSpPr>
          <p:cNvPr id="32" name="Flowchart: Connector 30">
            <a:extLst>
              <a:ext uri="{FF2B5EF4-FFF2-40B4-BE49-F238E27FC236}">
                <a16:creationId xmlns:a16="http://schemas.microsoft.com/office/drawing/2014/main" id="{8085D70C-7E12-4571-2A97-94621F8E2E9D}"/>
              </a:ext>
            </a:extLst>
          </p:cNvPr>
          <p:cNvSpPr/>
          <p:nvPr/>
        </p:nvSpPr>
        <p:spPr>
          <a:xfrm>
            <a:off x="1766896" y="2922100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id="{59CC8076-5421-D74D-7605-45D0E477F68E}"/>
              </a:ext>
            </a:extLst>
          </p:cNvPr>
          <p:cNvSpPr/>
          <p:nvPr/>
        </p:nvSpPr>
        <p:spPr>
          <a:xfrm>
            <a:off x="2468969" y="3876919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41F602D5-B419-F5FC-87F0-BD029A2C0023}"/>
              </a:ext>
            </a:extLst>
          </p:cNvPr>
          <p:cNvSpPr/>
          <p:nvPr/>
        </p:nvSpPr>
        <p:spPr>
          <a:xfrm>
            <a:off x="1516665" y="4744827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0743987F-D285-E046-14A3-1B89BCB7FCEE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10800000" flipV="1">
            <a:off x="2208314" y="2541704"/>
            <a:ext cx="526176" cy="38039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38DBFEBA-E25A-723F-E6FA-94B2EFFC5157}"/>
              </a:ext>
            </a:extLst>
          </p:cNvPr>
          <p:cNvCxnSpPr>
            <a:cxnSpLocks/>
            <a:stCxn id="32" idx="4"/>
            <a:endCxn id="34" idx="2"/>
          </p:cNvCxnSpPr>
          <p:nvPr/>
        </p:nvCxnSpPr>
        <p:spPr>
          <a:xfrm rot="16200000" flipH="1">
            <a:off x="2077708" y="3918613"/>
            <a:ext cx="521866" cy="26065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Connector 30">
            <a:extLst>
              <a:ext uri="{FF2B5EF4-FFF2-40B4-BE49-F238E27FC236}">
                <a16:creationId xmlns:a16="http://schemas.microsoft.com/office/drawing/2014/main" id="{8C7951D2-C56E-17B1-E67F-39D6359DBDEE}"/>
              </a:ext>
            </a:extLst>
          </p:cNvPr>
          <p:cNvSpPr/>
          <p:nvPr/>
        </p:nvSpPr>
        <p:spPr>
          <a:xfrm>
            <a:off x="3099827" y="3027171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5" name="Connecteur : en arc 54">
            <a:extLst>
              <a:ext uri="{FF2B5EF4-FFF2-40B4-BE49-F238E27FC236}">
                <a16:creationId xmlns:a16="http://schemas.microsoft.com/office/drawing/2014/main" id="{DABBE634-6993-31AC-C481-B32FC7CECA11}"/>
              </a:ext>
            </a:extLst>
          </p:cNvPr>
          <p:cNvCxnSpPr>
            <a:cxnSpLocks/>
            <a:stCxn id="34" idx="0"/>
            <a:endCxn id="51" idx="2"/>
          </p:cNvCxnSpPr>
          <p:nvPr/>
        </p:nvCxnSpPr>
        <p:spPr>
          <a:xfrm rot="5400000" flipH="1" flipV="1">
            <a:off x="2789592" y="3566684"/>
            <a:ext cx="416794" cy="20367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rc 56">
            <a:extLst>
              <a:ext uri="{FF2B5EF4-FFF2-40B4-BE49-F238E27FC236}">
                <a16:creationId xmlns:a16="http://schemas.microsoft.com/office/drawing/2014/main" id="{B4AA3272-0282-B747-6748-903DC8DA02C5}"/>
              </a:ext>
            </a:extLst>
          </p:cNvPr>
          <p:cNvCxnSpPr>
            <a:cxnSpLocks/>
            <a:stCxn id="51" idx="4"/>
            <a:endCxn id="34" idx="6"/>
          </p:cNvCxnSpPr>
          <p:nvPr/>
        </p:nvCxnSpPr>
        <p:spPr>
          <a:xfrm rot="5400000">
            <a:off x="3223892" y="3992520"/>
            <a:ext cx="416795" cy="21791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rc 60">
            <a:extLst>
              <a:ext uri="{FF2B5EF4-FFF2-40B4-BE49-F238E27FC236}">
                <a16:creationId xmlns:a16="http://schemas.microsoft.com/office/drawing/2014/main" id="{82FEA5A1-24F7-702E-8286-6F7B6F139819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2025452" y="4299698"/>
            <a:ext cx="363524" cy="52673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rc 62">
            <a:extLst>
              <a:ext uri="{FF2B5EF4-FFF2-40B4-BE49-F238E27FC236}">
                <a16:creationId xmlns:a16="http://schemas.microsoft.com/office/drawing/2014/main" id="{AB6899D0-0273-4274-49AF-E8F7076C9D0E}"/>
              </a:ext>
            </a:extLst>
          </p:cNvPr>
          <p:cNvCxnSpPr>
            <a:cxnSpLocks/>
            <a:stCxn id="34" idx="4"/>
            <a:endCxn id="37" idx="6"/>
          </p:cNvCxnSpPr>
          <p:nvPr/>
        </p:nvCxnSpPr>
        <p:spPr>
          <a:xfrm rot="5400000">
            <a:off x="2416113" y="4697744"/>
            <a:ext cx="434954" cy="52512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7">
            <a:extLst>
              <a:ext uri="{FF2B5EF4-FFF2-40B4-BE49-F238E27FC236}">
                <a16:creationId xmlns:a16="http://schemas.microsoft.com/office/drawing/2014/main" id="{CA85BEAC-0742-6535-E370-653230A100E3}"/>
              </a:ext>
            </a:extLst>
          </p:cNvPr>
          <p:cNvSpPr txBox="1"/>
          <p:nvPr/>
        </p:nvSpPr>
        <p:spPr>
          <a:xfrm>
            <a:off x="1746742" y="3129273"/>
            <a:ext cx="917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MANUAL MODE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F5A5C765-D895-8482-6E45-07F14AEC14BD}"/>
              </a:ext>
            </a:extLst>
          </p:cNvPr>
          <p:cNvSpPr txBox="1"/>
          <p:nvPr/>
        </p:nvSpPr>
        <p:spPr>
          <a:xfrm>
            <a:off x="3069618" y="3334003"/>
            <a:ext cx="9709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EMERGENCY</a:t>
            </a: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5023C276-806D-F339-3C33-91AF3DC74ABD}"/>
              </a:ext>
            </a:extLst>
          </p:cNvPr>
          <p:cNvSpPr txBox="1"/>
          <p:nvPr/>
        </p:nvSpPr>
        <p:spPr>
          <a:xfrm>
            <a:off x="2504237" y="4155985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B37477-AF2A-1C20-ACE7-D0E77F5BB86F}"/>
              </a:ext>
            </a:extLst>
          </p:cNvPr>
          <p:cNvSpPr txBox="1"/>
          <p:nvPr/>
        </p:nvSpPr>
        <p:spPr>
          <a:xfrm>
            <a:off x="1547369" y="5023892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HOOK</a:t>
            </a:r>
            <a:endParaRPr lang="en-US" sz="1600"/>
          </a:p>
        </p:txBody>
      </p:sp>
      <p:pic>
        <p:nvPicPr>
          <p:cNvPr id="8" name="10000000_5952674138099649_6552747792573295251_n">
            <a:hlinkClick r:id="" action="ppaction://media"/>
            <a:extLst>
              <a:ext uri="{FF2B5EF4-FFF2-40B4-BE49-F238E27FC236}">
                <a16:creationId xmlns:a16="http://schemas.microsoft.com/office/drawing/2014/main" id="{1127532C-340D-7CBF-68B1-CC0BFFA616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528" end="4641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0033" y="2014223"/>
            <a:ext cx="1746207" cy="3676729"/>
          </a:xfrm>
          <a:prstGeom prst="rect">
            <a:avLst/>
          </a:prstGeom>
        </p:spPr>
      </p:pic>
      <p:sp>
        <p:nvSpPr>
          <p:cNvPr id="11" name="Rectangle 50">
            <a:extLst>
              <a:ext uri="{FF2B5EF4-FFF2-40B4-BE49-F238E27FC236}">
                <a16:creationId xmlns:a16="http://schemas.microsoft.com/office/drawing/2014/main" id="{BFCD4659-C6FE-7930-5504-A30A23D49F4C}"/>
              </a:ext>
            </a:extLst>
          </p:cNvPr>
          <p:cNvSpPr/>
          <p:nvPr/>
        </p:nvSpPr>
        <p:spPr>
          <a:xfrm>
            <a:off x="5450033" y="1137201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kern="0">
                <a:latin typeface="Calibri" pitchFamily="34"/>
              </a:rPr>
              <a:t>Following a predefined trajectory with a U-turn </a:t>
            </a:r>
          </a:p>
        </p:txBody>
      </p:sp>
      <p:cxnSp>
        <p:nvCxnSpPr>
          <p:cNvPr id="6" name="Connecteur : en arc 5">
            <a:extLst>
              <a:ext uri="{FF2B5EF4-FFF2-40B4-BE49-F238E27FC236}">
                <a16:creationId xmlns:a16="http://schemas.microsoft.com/office/drawing/2014/main" id="{3F51CB26-E07F-1908-81DE-C648C88E5AB0}"/>
              </a:ext>
            </a:extLst>
          </p:cNvPr>
          <p:cNvCxnSpPr>
            <a:stCxn id="34" idx="1"/>
            <a:endCxn id="32" idx="5"/>
          </p:cNvCxnSpPr>
          <p:nvPr/>
        </p:nvCxnSpPr>
        <p:spPr>
          <a:xfrm rot="16200000" flipV="1">
            <a:off x="2386002" y="3795641"/>
            <a:ext cx="342529" cy="736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497"/>
                            </p:stCondLst>
                            <p:childTnLst>
                              <p:par>
                                <p:cTn id="1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14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 (3/5) 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11</a:t>
            </a:fld>
            <a:endParaRPr lang="en-GB"/>
          </a:p>
        </p:txBody>
      </p:sp>
      <p:sp>
        <p:nvSpPr>
          <p:cNvPr id="5" name="Rectangle 51">
            <a:extLst>
              <a:ext uri="{FF2B5EF4-FFF2-40B4-BE49-F238E27FC236}">
                <a16:creationId xmlns:a16="http://schemas.microsoft.com/office/drawing/2014/main" id="{0F23FA3E-9786-43C1-3A7A-A4A5784D576F}"/>
              </a:ext>
            </a:extLst>
          </p:cNvPr>
          <p:cNvSpPr/>
          <p:nvPr/>
        </p:nvSpPr>
        <p:spPr>
          <a:xfrm>
            <a:off x="5367102" y="1370330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Getting QR code distance and 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C3CF8-0724-F396-60F6-5D2E7DDE66D3}"/>
              </a:ext>
            </a:extLst>
          </p:cNvPr>
          <p:cNvSpPr/>
          <p:nvPr/>
        </p:nvSpPr>
        <p:spPr>
          <a:xfrm>
            <a:off x="9837930" y="851855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Distance 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+/- 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10 cm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DA1B44-FA0E-232D-AF0E-6CB880340450}"/>
              </a:ext>
            </a:extLst>
          </p:cNvPr>
          <p:cNvSpPr/>
          <p:nvPr/>
        </p:nvSpPr>
        <p:spPr>
          <a:xfrm>
            <a:off x="9837930" y="1880292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Position 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+/- 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 3 cm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97A553-8C2C-45BF-5855-E31FD51D016D}"/>
              </a:ext>
            </a:extLst>
          </p:cNvPr>
          <p:cNvSpPr/>
          <p:nvPr/>
        </p:nvSpPr>
        <p:spPr>
          <a:xfrm>
            <a:off x="9837930" y="2908727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Distance between 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20cm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 100cm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C8D45671-2C6F-9551-46C9-58721796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42" y="1772044"/>
            <a:ext cx="2474678" cy="4399429"/>
          </a:xfrm>
          <a:prstGeom prst="rect">
            <a:avLst/>
          </a:prstGeom>
        </p:spPr>
      </p:pic>
      <p:pic>
        <p:nvPicPr>
          <p:cNvPr id="44" name="Image 4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4D814B-1060-3F42-EB2C-57A9094CE9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28"/>
          <a:stretch/>
        </p:blipFill>
        <p:spPr>
          <a:xfrm>
            <a:off x="5607240" y="2368995"/>
            <a:ext cx="2995212" cy="131422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5E1764AC-9066-7B9A-7C15-A6C742E51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6" t="79244" r="33902" b="11818"/>
          <a:stretch/>
        </p:blipFill>
        <p:spPr>
          <a:xfrm>
            <a:off x="4426150" y="4196274"/>
            <a:ext cx="4176302" cy="13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 (4/5) 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12</a:t>
            </a:fld>
            <a:endParaRPr lang="en-GB"/>
          </a:p>
        </p:txBody>
      </p:sp>
      <p:sp>
        <p:nvSpPr>
          <p:cNvPr id="25" name="Flowchart: Connector 23">
            <a:extLst>
              <a:ext uri="{FF2B5EF4-FFF2-40B4-BE49-F238E27FC236}">
                <a16:creationId xmlns:a16="http://schemas.microsoft.com/office/drawing/2014/main" id="{8FEBFCFA-B35F-C6F5-1623-4F88F085C161}"/>
              </a:ext>
            </a:extLst>
          </p:cNvPr>
          <p:cNvSpPr/>
          <p:nvPr/>
        </p:nvSpPr>
        <p:spPr>
          <a:xfrm>
            <a:off x="2621367" y="2052190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19F5F-121C-0067-2455-78824E67D595}"/>
              </a:ext>
            </a:extLst>
          </p:cNvPr>
          <p:cNvSpPr txBox="1"/>
          <p:nvPr/>
        </p:nvSpPr>
        <p:spPr>
          <a:xfrm>
            <a:off x="2686743" y="2357728"/>
            <a:ext cx="723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IDLE</a:t>
            </a:r>
            <a:endParaRPr lang="en-US" sz="1400"/>
          </a:p>
        </p:txBody>
      </p:sp>
      <p:sp>
        <p:nvSpPr>
          <p:cNvPr id="32" name="Flowchart: Connector 30">
            <a:extLst>
              <a:ext uri="{FF2B5EF4-FFF2-40B4-BE49-F238E27FC236}">
                <a16:creationId xmlns:a16="http://schemas.microsoft.com/office/drawing/2014/main" id="{8085D70C-7E12-4571-2A97-94621F8E2E9D}"/>
              </a:ext>
            </a:extLst>
          </p:cNvPr>
          <p:cNvSpPr/>
          <p:nvPr/>
        </p:nvSpPr>
        <p:spPr>
          <a:xfrm>
            <a:off x="1653773" y="2865540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id="{59CC8076-5421-D74D-7605-45D0E477F68E}"/>
              </a:ext>
            </a:extLst>
          </p:cNvPr>
          <p:cNvSpPr/>
          <p:nvPr/>
        </p:nvSpPr>
        <p:spPr>
          <a:xfrm>
            <a:off x="2355846" y="3820359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41F602D5-B419-F5FC-87F0-BD029A2C0023}"/>
              </a:ext>
            </a:extLst>
          </p:cNvPr>
          <p:cNvSpPr/>
          <p:nvPr/>
        </p:nvSpPr>
        <p:spPr>
          <a:xfrm>
            <a:off x="1403542" y="4688267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0743987F-D285-E046-14A3-1B89BCB7FCEE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10800000" flipV="1">
            <a:off x="2095191" y="2485144"/>
            <a:ext cx="526176" cy="38039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38DBFEBA-E25A-723F-E6FA-94B2EFFC5157}"/>
              </a:ext>
            </a:extLst>
          </p:cNvPr>
          <p:cNvCxnSpPr>
            <a:cxnSpLocks/>
            <a:stCxn id="32" idx="4"/>
            <a:endCxn id="34" idx="2"/>
          </p:cNvCxnSpPr>
          <p:nvPr/>
        </p:nvCxnSpPr>
        <p:spPr>
          <a:xfrm rot="16200000" flipH="1">
            <a:off x="1964585" y="3862053"/>
            <a:ext cx="521866" cy="26065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Connector 30">
            <a:extLst>
              <a:ext uri="{FF2B5EF4-FFF2-40B4-BE49-F238E27FC236}">
                <a16:creationId xmlns:a16="http://schemas.microsoft.com/office/drawing/2014/main" id="{8C7951D2-C56E-17B1-E67F-39D6359DBDEE}"/>
              </a:ext>
            </a:extLst>
          </p:cNvPr>
          <p:cNvSpPr/>
          <p:nvPr/>
        </p:nvSpPr>
        <p:spPr>
          <a:xfrm>
            <a:off x="2986704" y="2970611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5" name="Connecteur : en arc 54">
            <a:extLst>
              <a:ext uri="{FF2B5EF4-FFF2-40B4-BE49-F238E27FC236}">
                <a16:creationId xmlns:a16="http://schemas.microsoft.com/office/drawing/2014/main" id="{DABBE634-6993-31AC-C481-B32FC7CECA11}"/>
              </a:ext>
            </a:extLst>
          </p:cNvPr>
          <p:cNvCxnSpPr>
            <a:cxnSpLocks/>
            <a:stCxn id="34" idx="0"/>
            <a:endCxn id="51" idx="2"/>
          </p:cNvCxnSpPr>
          <p:nvPr/>
        </p:nvCxnSpPr>
        <p:spPr>
          <a:xfrm rot="5400000" flipH="1" flipV="1">
            <a:off x="2676469" y="3510124"/>
            <a:ext cx="416794" cy="20367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rc 56">
            <a:extLst>
              <a:ext uri="{FF2B5EF4-FFF2-40B4-BE49-F238E27FC236}">
                <a16:creationId xmlns:a16="http://schemas.microsoft.com/office/drawing/2014/main" id="{B4AA3272-0282-B747-6748-903DC8DA02C5}"/>
              </a:ext>
            </a:extLst>
          </p:cNvPr>
          <p:cNvCxnSpPr>
            <a:cxnSpLocks/>
            <a:stCxn id="51" idx="4"/>
            <a:endCxn id="34" idx="6"/>
          </p:cNvCxnSpPr>
          <p:nvPr/>
        </p:nvCxnSpPr>
        <p:spPr>
          <a:xfrm rot="5400000">
            <a:off x="3110769" y="3935960"/>
            <a:ext cx="416795" cy="21791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rc 60">
            <a:extLst>
              <a:ext uri="{FF2B5EF4-FFF2-40B4-BE49-F238E27FC236}">
                <a16:creationId xmlns:a16="http://schemas.microsoft.com/office/drawing/2014/main" id="{82FEA5A1-24F7-702E-8286-6F7B6F139819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1912329" y="4243138"/>
            <a:ext cx="363524" cy="52673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rc 62">
            <a:extLst>
              <a:ext uri="{FF2B5EF4-FFF2-40B4-BE49-F238E27FC236}">
                <a16:creationId xmlns:a16="http://schemas.microsoft.com/office/drawing/2014/main" id="{AB6899D0-0273-4274-49AF-E8F7076C9D0E}"/>
              </a:ext>
            </a:extLst>
          </p:cNvPr>
          <p:cNvCxnSpPr>
            <a:cxnSpLocks/>
            <a:stCxn id="34" idx="4"/>
            <a:endCxn id="37" idx="6"/>
          </p:cNvCxnSpPr>
          <p:nvPr/>
        </p:nvCxnSpPr>
        <p:spPr>
          <a:xfrm rot="5400000">
            <a:off x="2302990" y="4641184"/>
            <a:ext cx="434954" cy="52512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7">
            <a:extLst>
              <a:ext uri="{FF2B5EF4-FFF2-40B4-BE49-F238E27FC236}">
                <a16:creationId xmlns:a16="http://schemas.microsoft.com/office/drawing/2014/main" id="{CA85BEAC-0742-6535-E370-653230A100E3}"/>
              </a:ext>
            </a:extLst>
          </p:cNvPr>
          <p:cNvSpPr txBox="1"/>
          <p:nvPr/>
        </p:nvSpPr>
        <p:spPr>
          <a:xfrm>
            <a:off x="1633619" y="3072713"/>
            <a:ext cx="917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MANUAL MODE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F5A5C765-D895-8482-6E45-07F14AEC14BD}"/>
              </a:ext>
            </a:extLst>
          </p:cNvPr>
          <p:cNvSpPr txBox="1"/>
          <p:nvPr/>
        </p:nvSpPr>
        <p:spPr>
          <a:xfrm>
            <a:off x="2956495" y="3277443"/>
            <a:ext cx="9709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EMERGENCY</a:t>
            </a: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5023C276-806D-F339-3C33-91AF3DC74ABD}"/>
              </a:ext>
            </a:extLst>
          </p:cNvPr>
          <p:cNvSpPr txBox="1"/>
          <p:nvPr/>
        </p:nvSpPr>
        <p:spPr>
          <a:xfrm>
            <a:off x="2391114" y="4099425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B37477-AF2A-1C20-ACE7-D0E77F5BB86F}"/>
              </a:ext>
            </a:extLst>
          </p:cNvPr>
          <p:cNvSpPr txBox="1"/>
          <p:nvPr/>
        </p:nvSpPr>
        <p:spPr>
          <a:xfrm>
            <a:off x="1434246" y="4967332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HOOK</a:t>
            </a:r>
            <a:endParaRPr lang="en-US" sz="1600"/>
          </a:p>
        </p:txBody>
      </p:sp>
      <p:sp>
        <p:nvSpPr>
          <p:cNvPr id="3" name="Rectangle 51">
            <a:extLst>
              <a:ext uri="{FF2B5EF4-FFF2-40B4-BE49-F238E27FC236}">
                <a16:creationId xmlns:a16="http://schemas.microsoft.com/office/drawing/2014/main" id="{F7A5C127-F8CA-C853-3D67-DE4F741FBB05}"/>
              </a:ext>
            </a:extLst>
          </p:cNvPr>
          <p:cNvSpPr/>
          <p:nvPr/>
        </p:nvSpPr>
        <p:spPr>
          <a:xfrm>
            <a:off x="5496825" y="1200784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Aligning with the damaged car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7D193C-DA0D-A6B1-0BF6-181EFB31CB0F}"/>
              </a:ext>
            </a:extLst>
          </p:cNvPr>
          <p:cNvSpPr/>
          <p:nvPr/>
        </p:nvSpPr>
        <p:spPr>
          <a:xfrm>
            <a:off x="9822582" y="971411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Maximum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 5 cm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unalignment</a:t>
            </a:r>
          </a:p>
        </p:txBody>
      </p:sp>
      <p:pic>
        <p:nvPicPr>
          <p:cNvPr id="7" name="318376273_5757076974383699_876162414869008952_n">
            <a:hlinkClick r:id="" action="ppaction://media"/>
            <a:extLst>
              <a:ext uri="{FF2B5EF4-FFF2-40B4-BE49-F238E27FC236}">
                <a16:creationId xmlns:a16="http://schemas.microsoft.com/office/drawing/2014/main" id="{472920CE-3001-6BF6-6405-CCD5B4B11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6825" y="2154895"/>
            <a:ext cx="1746208" cy="3676730"/>
          </a:xfrm>
          <a:prstGeom prst="rect">
            <a:avLst/>
          </a:prstGeom>
        </p:spPr>
      </p:pic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C6A55CAF-B219-4000-E301-C091B907B4F0}"/>
              </a:ext>
            </a:extLst>
          </p:cNvPr>
          <p:cNvCxnSpPr>
            <a:stCxn id="34" idx="1"/>
            <a:endCxn id="32" idx="5"/>
          </p:cNvCxnSpPr>
          <p:nvPr/>
        </p:nvCxnSpPr>
        <p:spPr>
          <a:xfrm rot="16200000" flipV="1">
            <a:off x="2272879" y="3739081"/>
            <a:ext cx="342529" cy="736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 (5/5) 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13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D180B-D761-39CA-9C21-B7E1A7187FAE}"/>
              </a:ext>
            </a:extLst>
          </p:cNvPr>
          <p:cNvSpPr/>
          <p:nvPr/>
        </p:nvSpPr>
        <p:spPr>
          <a:xfrm>
            <a:off x="9822582" y="876282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Autonomous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towing</a:t>
            </a:r>
          </a:p>
        </p:txBody>
      </p:sp>
      <p:sp>
        <p:nvSpPr>
          <p:cNvPr id="3" name="Rectangle 29">
            <a:extLst>
              <a:ext uri="{FF2B5EF4-FFF2-40B4-BE49-F238E27FC236}">
                <a16:creationId xmlns:a16="http://schemas.microsoft.com/office/drawing/2014/main" id="{5FCFA8DA-4042-D5C6-9048-F744A8805B1F}"/>
              </a:ext>
            </a:extLst>
          </p:cNvPr>
          <p:cNvSpPr/>
          <p:nvPr/>
        </p:nvSpPr>
        <p:spPr>
          <a:xfrm>
            <a:off x="5502293" y="1340378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Towing the car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on a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straight line</a:t>
            </a: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Flowchart: Connector 23">
            <a:extLst>
              <a:ext uri="{FF2B5EF4-FFF2-40B4-BE49-F238E27FC236}">
                <a16:creationId xmlns:a16="http://schemas.microsoft.com/office/drawing/2014/main" id="{0EDA7E7F-86B5-6255-517F-FC5BB0A48451}"/>
              </a:ext>
            </a:extLst>
          </p:cNvPr>
          <p:cNvSpPr/>
          <p:nvPr/>
        </p:nvSpPr>
        <p:spPr>
          <a:xfrm>
            <a:off x="2517673" y="1920892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EE2F8D7D-BADB-FFB4-C0DD-0DA23BDC0EAF}"/>
              </a:ext>
            </a:extLst>
          </p:cNvPr>
          <p:cNvSpPr txBox="1"/>
          <p:nvPr/>
        </p:nvSpPr>
        <p:spPr>
          <a:xfrm>
            <a:off x="2583049" y="2226430"/>
            <a:ext cx="723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IDLE</a:t>
            </a:r>
            <a:endParaRPr lang="en-US" sz="1400"/>
          </a:p>
        </p:txBody>
      </p:sp>
      <p:sp>
        <p:nvSpPr>
          <p:cNvPr id="23" name="Flowchart: Connector 30">
            <a:extLst>
              <a:ext uri="{FF2B5EF4-FFF2-40B4-BE49-F238E27FC236}">
                <a16:creationId xmlns:a16="http://schemas.microsoft.com/office/drawing/2014/main" id="{7B2B9BD5-96A5-F7B0-B08B-14C9CE4D0F82}"/>
              </a:ext>
            </a:extLst>
          </p:cNvPr>
          <p:cNvSpPr/>
          <p:nvPr/>
        </p:nvSpPr>
        <p:spPr>
          <a:xfrm>
            <a:off x="1550079" y="2734242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Flowchart: Connector 10">
            <a:extLst>
              <a:ext uri="{FF2B5EF4-FFF2-40B4-BE49-F238E27FC236}">
                <a16:creationId xmlns:a16="http://schemas.microsoft.com/office/drawing/2014/main" id="{2EC48B44-4E48-FA2D-E213-3A71451781AC}"/>
              </a:ext>
            </a:extLst>
          </p:cNvPr>
          <p:cNvSpPr/>
          <p:nvPr/>
        </p:nvSpPr>
        <p:spPr>
          <a:xfrm>
            <a:off x="2252152" y="3689061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Flowchart: Connector 36">
            <a:extLst>
              <a:ext uri="{FF2B5EF4-FFF2-40B4-BE49-F238E27FC236}">
                <a16:creationId xmlns:a16="http://schemas.microsoft.com/office/drawing/2014/main" id="{023F3A95-23B1-3B52-B007-D8354CCDB924}"/>
              </a:ext>
            </a:extLst>
          </p:cNvPr>
          <p:cNvSpPr/>
          <p:nvPr/>
        </p:nvSpPr>
        <p:spPr>
          <a:xfrm>
            <a:off x="1299848" y="4556969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313F3A0F-36BC-2C26-873D-1949E3D0C347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10800000" flipV="1">
            <a:off x="1991497" y="2353846"/>
            <a:ext cx="526176" cy="38039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1327DE03-D7E0-B952-E374-DA7460A90472}"/>
              </a:ext>
            </a:extLst>
          </p:cNvPr>
          <p:cNvCxnSpPr>
            <a:cxnSpLocks/>
            <a:stCxn id="23" idx="4"/>
            <a:endCxn id="24" idx="2"/>
          </p:cNvCxnSpPr>
          <p:nvPr/>
        </p:nvCxnSpPr>
        <p:spPr>
          <a:xfrm rot="16200000" flipH="1">
            <a:off x="1860891" y="3730755"/>
            <a:ext cx="521866" cy="26065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Connector 30">
            <a:extLst>
              <a:ext uri="{FF2B5EF4-FFF2-40B4-BE49-F238E27FC236}">
                <a16:creationId xmlns:a16="http://schemas.microsoft.com/office/drawing/2014/main" id="{274A3746-8511-71D3-BFB0-591558FA8F80}"/>
              </a:ext>
            </a:extLst>
          </p:cNvPr>
          <p:cNvSpPr/>
          <p:nvPr/>
        </p:nvSpPr>
        <p:spPr>
          <a:xfrm>
            <a:off x="2883010" y="2839313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CCC0C4F7-6D89-0A70-2789-FA68939F52C1}"/>
              </a:ext>
            </a:extLst>
          </p:cNvPr>
          <p:cNvCxnSpPr>
            <a:cxnSpLocks/>
            <a:stCxn id="24" idx="0"/>
            <a:endCxn id="30" idx="2"/>
          </p:cNvCxnSpPr>
          <p:nvPr/>
        </p:nvCxnSpPr>
        <p:spPr>
          <a:xfrm rot="5400000" flipH="1" flipV="1">
            <a:off x="2572775" y="3378826"/>
            <a:ext cx="416794" cy="20367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rc 35">
            <a:extLst>
              <a:ext uri="{FF2B5EF4-FFF2-40B4-BE49-F238E27FC236}">
                <a16:creationId xmlns:a16="http://schemas.microsoft.com/office/drawing/2014/main" id="{262B9895-00F3-104E-9596-A6539A360301}"/>
              </a:ext>
            </a:extLst>
          </p:cNvPr>
          <p:cNvCxnSpPr>
            <a:cxnSpLocks/>
            <a:stCxn id="30" idx="4"/>
            <a:endCxn id="24" idx="6"/>
          </p:cNvCxnSpPr>
          <p:nvPr/>
        </p:nvCxnSpPr>
        <p:spPr>
          <a:xfrm rot="5400000">
            <a:off x="3007075" y="3804662"/>
            <a:ext cx="416795" cy="21791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rc 38">
            <a:extLst>
              <a:ext uri="{FF2B5EF4-FFF2-40B4-BE49-F238E27FC236}">
                <a16:creationId xmlns:a16="http://schemas.microsoft.com/office/drawing/2014/main" id="{71A5ACFD-AC2F-6E95-EBF1-083CA685058D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1808635" y="4111840"/>
            <a:ext cx="363524" cy="52673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rc 40">
            <a:extLst>
              <a:ext uri="{FF2B5EF4-FFF2-40B4-BE49-F238E27FC236}">
                <a16:creationId xmlns:a16="http://schemas.microsoft.com/office/drawing/2014/main" id="{D789117D-BC44-258D-C9EF-437739A166A5}"/>
              </a:ext>
            </a:extLst>
          </p:cNvPr>
          <p:cNvCxnSpPr>
            <a:cxnSpLocks/>
            <a:stCxn id="24" idx="4"/>
            <a:endCxn id="27" idx="6"/>
          </p:cNvCxnSpPr>
          <p:nvPr/>
        </p:nvCxnSpPr>
        <p:spPr>
          <a:xfrm rot="5400000">
            <a:off x="2199296" y="4509886"/>
            <a:ext cx="434954" cy="52512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27">
            <a:extLst>
              <a:ext uri="{FF2B5EF4-FFF2-40B4-BE49-F238E27FC236}">
                <a16:creationId xmlns:a16="http://schemas.microsoft.com/office/drawing/2014/main" id="{BF05C802-7E71-5EB9-CAA8-27248C2BCBC3}"/>
              </a:ext>
            </a:extLst>
          </p:cNvPr>
          <p:cNvSpPr txBox="1"/>
          <p:nvPr/>
        </p:nvSpPr>
        <p:spPr>
          <a:xfrm>
            <a:off x="1529925" y="2941415"/>
            <a:ext cx="917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MANUAL MODE</a:t>
            </a:r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BE7861CF-F7E1-34BA-0B3C-62FF6F071EE6}"/>
              </a:ext>
            </a:extLst>
          </p:cNvPr>
          <p:cNvSpPr txBox="1"/>
          <p:nvPr/>
        </p:nvSpPr>
        <p:spPr>
          <a:xfrm>
            <a:off x="2852801" y="3146145"/>
            <a:ext cx="9709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EMERGENCY</a:t>
            </a:r>
          </a:p>
        </p:txBody>
      </p:sp>
      <p:sp>
        <p:nvSpPr>
          <p:cNvPr id="44" name="TextBox 33">
            <a:extLst>
              <a:ext uri="{FF2B5EF4-FFF2-40B4-BE49-F238E27FC236}">
                <a16:creationId xmlns:a16="http://schemas.microsoft.com/office/drawing/2014/main" id="{24D3C300-AB31-8934-A461-1C6C8EDC59F0}"/>
              </a:ext>
            </a:extLst>
          </p:cNvPr>
          <p:cNvSpPr txBox="1"/>
          <p:nvPr/>
        </p:nvSpPr>
        <p:spPr>
          <a:xfrm>
            <a:off x="2287420" y="3968127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MOVE</a:t>
            </a:r>
          </a:p>
        </p:txBody>
      </p:sp>
      <p:sp>
        <p:nvSpPr>
          <p:cNvPr id="45" name="TextBox 37">
            <a:extLst>
              <a:ext uri="{FF2B5EF4-FFF2-40B4-BE49-F238E27FC236}">
                <a16:creationId xmlns:a16="http://schemas.microsoft.com/office/drawing/2014/main" id="{13969485-48D9-A942-B013-EB929EEC8C6C}"/>
              </a:ext>
            </a:extLst>
          </p:cNvPr>
          <p:cNvSpPr txBox="1"/>
          <p:nvPr/>
        </p:nvSpPr>
        <p:spPr>
          <a:xfrm>
            <a:off x="1330552" y="4836034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HOOK</a:t>
            </a:r>
            <a:endParaRPr lang="en-US" sz="1600"/>
          </a:p>
        </p:txBody>
      </p:sp>
      <p:pic>
        <p:nvPicPr>
          <p:cNvPr id="47" name="317036980_8351934588211537_1055972155863070246_n">
            <a:hlinkClick r:id="" action="ppaction://media"/>
            <a:extLst>
              <a:ext uri="{FF2B5EF4-FFF2-40B4-BE49-F238E27FC236}">
                <a16:creationId xmlns:a16="http://schemas.microsoft.com/office/drawing/2014/main" id="{DACAC568-FD3C-5B6C-9DBC-09174401D3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7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2293" y="2333803"/>
            <a:ext cx="1732393" cy="308907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2510B26-77B2-AB0D-F736-813D45FC19D9}"/>
              </a:ext>
            </a:extLst>
          </p:cNvPr>
          <p:cNvSpPr/>
          <p:nvPr/>
        </p:nvSpPr>
        <p:spPr>
          <a:xfrm>
            <a:off x="9822582" y="1891039"/>
            <a:ext cx="1342242" cy="93949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Tow the damaged car on a minimum 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2m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straight line</a:t>
            </a:r>
          </a:p>
        </p:txBody>
      </p: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793C8325-8B25-C695-5234-D60FF1F7FD65}"/>
              </a:ext>
            </a:extLst>
          </p:cNvPr>
          <p:cNvCxnSpPr>
            <a:stCxn id="24" idx="1"/>
            <a:endCxn id="23" idx="5"/>
          </p:cNvCxnSpPr>
          <p:nvPr/>
        </p:nvCxnSpPr>
        <p:spPr>
          <a:xfrm rot="16200000" flipV="1">
            <a:off x="2169185" y="3607783"/>
            <a:ext cx="342529" cy="736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6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3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3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analysis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que 4" descr="Presse-papiers vérifié avec un remplissage uni">
            <a:extLst>
              <a:ext uri="{FF2B5EF4-FFF2-40B4-BE49-F238E27FC236}">
                <a16:creationId xmlns:a16="http://schemas.microsoft.com/office/drawing/2014/main" id="{22FAA53C-EE4A-BF17-543B-599E10178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3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>
                <a:cs typeface="Aharoni"/>
              </a:rPr>
              <a:t>Sprint </a:t>
            </a:r>
            <a:r>
              <a:rPr lang="fr-FR" err="1">
                <a:cs typeface="Aharoni"/>
              </a:rPr>
              <a:t>evaluation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15</a:t>
            </a:fld>
            <a:endParaRPr lang="en-GB"/>
          </a:p>
        </p:txBody>
      </p:sp>
      <p:sp>
        <p:nvSpPr>
          <p:cNvPr id="16" name="Rectangle 50">
            <a:extLst>
              <a:ext uri="{FF2B5EF4-FFF2-40B4-BE49-F238E27FC236}">
                <a16:creationId xmlns:a16="http://schemas.microsoft.com/office/drawing/2014/main" id="{89BE4792-849C-61A7-C801-53BE3FB4B0B4}"/>
              </a:ext>
            </a:extLst>
          </p:cNvPr>
          <p:cNvSpPr/>
          <p:nvPr/>
        </p:nvSpPr>
        <p:spPr>
          <a:xfrm>
            <a:off x="1001495" y="1775368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kern="0">
                <a:latin typeface="Calibri" pitchFamily="34"/>
              </a:rPr>
              <a:t>Following a predefined trajectory with a U-turn </a:t>
            </a: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3601C108-8924-E814-F83B-A41DE437FD58}"/>
              </a:ext>
            </a:extLst>
          </p:cNvPr>
          <p:cNvSpPr/>
          <p:nvPr/>
        </p:nvSpPr>
        <p:spPr>
          <a:xfrm>
            <a:off x="5207139" y="1775369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Aligning with the damaged car</a:t>
            </a: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686E34C4-1C65-3E40-1ABD-E426B625B329}"/>
              </a:ext>
            </a:extLst>
          </p:cNvPr>
          <p:cNvSpPr/>
          <p:nvPr/>
        </p:nvSpPr>
        <p:spPr>
          <a:xfrm>
            <a:off x="3104318" y="1775369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C18BD7C4-8C85-F62C-2E94-735B60C99492}"/>
              </a:ext>
            </a:extLst>
          </p:cNvPr>
          <p:cNvSpPr/>
          <p:nvPr/>
        </p:nvSpPr>
        <p:spPr>
          <a:xfrm>
            <a:off x="9428160" y="1763597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Towing the car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on a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straight line</a:t>
            </a: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1BD7B-9C2A-AFF6-55E6-1FBB81C2E94D}"/>
              </a:ext>
            </a:extLst>
          </p:cNvPr>
          <p:cNvSpPr/>
          <p:nvPr/>
        </p:nvSpPr>
        <p:spPr>
          <a:xfrm>
            <a:off x="3110658" y="3651978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75 cm +/- 5 cm </a:t>
            </a:r>
            <a:r>
              <a:rPr lang="en-US" sz="1400">
                <a:solidFill>
                  <a:srgbClr val="000000"/>
                </a:solidFill>
                <a:cs typeface="Calibri"/>
              </a:rPr>
              <a:t>away from obstacle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E84E41-EBEB-0A04-C02C-3DFB68F40AD1}"/>
              </a:ext>
            </a:extLst>
          </p:cNvPr>
          <p:cNvSpPr/>
          <p:nvPr/>
        </p:nvSpPr>
        <p:spPr>
          <a:xfrm>
            <a:off x="3110658" y="4680414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in less than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E4BFE-2BCC-6A8C-4526-8E91BCCCC154}"/>
              </a:ext>
            </a:extLst>
          </p:cNvPr>
          <p:cNvSpPr/>
          <p:nvPr/>
        </p:nvSpPr>
        <p:spPr>
          <a:xfrm>
            <a:off x="1001495" y="2672766"/>
            <a:ext cx="1342242" cy="93949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5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drift from trajectory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AA930-8FE4-76E8-1BA7-8CF5C3811B45}"/>
              </a:ext>
            </a:extLst>
          </p:cNvPr>
          <p:cNvSpPr/>
          <p:nvPr/>
        </p:nvSpPr>
        <p:spPr>
          <a:xfrm>
            <a:off x="3110658" y="2623542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Obstacle width and position</a:t>
            </a:r>
          </a:p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+/-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 cm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7EBC06-FC64-40CA-C907-F4F6DFFA8B0F}"/>
              </a:ext>
            </a:extLst>
          </p:cNvPr>
          <p:cNvSpPr/>
          <p:nvPr/>
        </p:nvSpPr>
        <p:spPr>
          <a:xfrm>
            <a:off x="3104318" y="5708850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Identification of the obstacle after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389682-681E-AAE3-39BD-73CFE817A7BD}"/>
              </a:ext>
            </a:extLst>
          </p:cNvPr>
          <p:cNvSpPr/>
          <p:nvPr/>
        </p:nvSpPr>
        <p:spPr>
          <a:xfrm>
            <a:off x="5219819" y="2623542"/>
            <a:ext cx="1342242" cy="93949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Maximum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 5 cm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interval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B0160-F9F0-811B-99C9-8620D66BA29F}"/>
              </a:ext>
            </a:extLst>
          </p:cNvPr>
          <p:cNvSpPr/>
          <p:nvPr/>
        </p:nvSpPr>
        <p:spPr>
          <a:xfrm>
            <a:off x="9428160" y="2623543"/>
            <a:ext cx="1342242" cy="93949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Autonomous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towing</a:t>
            </a:r>
          </a:p>
        </p:txBody>
      </p:sp>
      <p:pic>
        <p:nvPicPr>
          <p:cNvPr id="5" name="Graphique 4" descr="Badge Tick1 avec un remplissage uni">
            <a:extLst>
              <a:ext uri="{FF2B5EF4-FFF2-40B4-BE49-F238E27FC236}">
                <a16:creationId xmlns:a16="http://schemas.microsoft.com/office/drawing/2014/main" id="{6F4D5FAB-52EB-8823-15B9-5CB896698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1754" y="2187973"/>
            <a:ext cx="533828" cy="533828"/>
          </a:xfrm>
          <a:prstGeom prst="rect">
            <a:avLst/>
          </a:prstGeom>
        </p:spPr>
      </p:pic>
      <p:pic>
        <p:nvPicPr>
          <p:cNvPr id="6" name="Graphique 5" descr="Badge Tick1 avec un remplissage uni">
            <a:extLst>
              <a:ext uri="{FF2B5EF4-FFF2-40B4-BE49-F238E27FC236}">
                <a16:creationId xmlns:a16="http://schemas.microsoft.com/office/drawing/2014/main" id="{E11F77B6-34E9-352E-F187-28A2E412B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7257" y="2187973"/>
            <a:ext cx="533828" cy="533828"/>
          </a:xfrm>
          <a:prstGeom prst="rect">
            <a:avLst/>
          </a:prstGeom>
        </p:spPr>
      </p:pic>
      <p:pic>
        <p:nvPicPr>
          <p:cNvPr id="7" name="Graphique 6" descr="Badge Tick1 avec un remplissage uni">
            <a:extLst>
              <a:ext uri="{FF2B5EF4-FFF2-40B4-BE49-F238E27FC236}">
                <a16:creationId xmlns:a16="http://schemas.microsoft.com/office/drawing/2014/main" id="{EDC8C6D3-889F-F708-70F4-5B162F08F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0356" y="2187973"/>
            <a:ext cx="533828" cy="533828"/>
          </a:xfrm>
          <a:prstGeom prst="rect">
            <a:avLst/>
          </a:prstGeom>
        </p:spPr>
      </p:pic>
      <p:pic>
        <p:nvPicPr>
          <p:cNvPr id="8" name="Graphique 7" descr="Badge Tick1 avec un remplissage uni">
            <a:extLst>
              <a:ext uri="{FF2B5EF4-FFF2-40B4-BE49-F238E27FC236}">
                <a16:creationId xmlns:a16="http://schemas.microsoft.com/office/drawing/2014/main" id="{32333662-BA5A-99E2-872F-8B0652966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5539" y="2187973"/>
            <a:ext cx="533828" cy="533828"/>
          </a:xfrm>
          <a:prstGeom prst="rect">
            <a:avLst/>
          </a:prstGeom>
        </p:spPr>
      </p:pic>
      <p:sp>
        <p:nvSpPr>
          <p:cNvPr id="9" name="Rectangle 51">
            <a:extLst>
              <a:ext uri="{FF2B5EF4-FFF2-40B4-BE49-F238E27FC236}">
                <a16:creationId xmlns:a16="http://schemas.microsoft.com/office/drawing/2014/main" id="{8B0177CD-84CA-8853-5525-1AF7178C1956}"/>
              </a:ext>
            </a:extLst>
          </p:cNvPr>
          <p:cNvSpPr/>
          <p:nvPr/>
        </p:nvSpPr>
        <p:spPr>
          <a:xfrm>
            <a:off x="7320518" y="1775368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Getting QR code distance and position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89FD53-A36A-5B1C-0F8F-09A5E49C0DF1}"/>
              </a:ext>
            </a:extLst>
          </p:cNvPr>
          <p:cNvSpPr/>
          <p:nvPr/>
        </p:nvSpPr>
        <p:spPr>
          <a:xfrm>
            <a:off x="7320518" y="2623542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Distance 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+/- 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10 cm</a:t>
            </a:r>
          </a:p>
        </p:txBody>
      </p:sp>
      <p:pic>
        <p:nvPicPr>
          <p:cNvPr id="12" name="Graphique 11" descr="Badge Tick1 avec un remplissage uni">
            <a:extLst>
              <a:ext uri="{FF2B5EF4-FFF2-40B4-BE49-F238E27FC236}">
                <a16:creationId xmlns:a16="http://schemas.microsoft.com/office/drawing/2014/main" id="{4F1F129D-9798-8B87-5053-A208DA771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7682" y="2206806"/>
            <a:ext cx="533828" cy="5338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7698428-C6DB-663E-27FE-9848877D1863}"/>
              </a:ext>
            </a:extLst>
          </p:cNvPr>
          <p:cNvSpPr/>
          <p:nvPr/>
        </p:nvSpPr>
        <p:spPr>
          <a:xfrm>
            <a:off x="7320518" y="3651979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Position </a:t>
            </a:r>
          </a:p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+/- 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 3 cm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0B85A5-C46A-B207-0D8C-76985B4F39FC}"/>
              </a:ext>
            </a:extLst>
          </p:cNvPr>
          <p:cNvSpPr/>
          <p:nvPr/>
        </p:nvSpPr>
        <p:spPr>
          <a:xfrm>
            <a:off x="7320518" y="4680414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Distance between 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20cm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 100cm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A68CB5-E469-11A3-9245-5DAE15CE2795}"/>
              </a:ext>
            </a:extLst>
          </p:cNvPr>
          <p:cNvSpPr/>
          <p:nvPr/>
        </p:nvSpPr>
        <p:spPr>
          <a:xfrm>
            <a:off x="1001495" y="3651978"/>
            <a:ext cx="1342242" cy="9394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Maneuvering in a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5m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radius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28CB7B-A81E-5E38-A4AD-2D62438E6F6B}"/>
              </a:ext>
            </a:extLst>
          </p:cNvPr>
          <p:cNvSpPr/>
          <p:nvPr/>
        </p:nvSpPr>
        <p:spPr>
          <a:xfrm>
            <a:off x="9428160" y="3651978"/>
            <a:ext cx="1342242" cy="93949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Tow the damaged car on a minimum 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2m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straight line</a:t>
            </a:r>
          </a:p>
        </p:txBody>
      </p:sp>
    </p:spTree>
    <p:extLst>
      <p:ext uri="{BB962C8B-B14F-4D97-AF65-F5344CB8AC3E}">
        <p14:creationId xmlns:p14="http://schemas.microsoft.com/office/powerpoint/2010/main" val="205733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EB6A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EB6A1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EB6A1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EB6A1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393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EB6A1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EB6A1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393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EB6A1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6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EB6A1"/>
                                      </p:to>
                                    </p:animClr>
                                    <p:set>
                                      <p:cBhvr>
                                        <p:cTn id="7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A46F27-A125-A6E0-B649-7B24EBF4E85D}"/>
              </a:ext>
            </a:extLst>
          </p:cNvPr>
          <p:cNvSpPr/>
          <p:nvPr/>
        </p:nvSpPr>
        <p:spPr>
          <a:xfrm>
            <a:off x="7311498" y="860964"/>
            <a:ext cx="4017085" cy="41421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55C508-9285-24D3-4F66-CDCF06E167E7}"/>
              </a:ext>
            </a:extLst>
          </p:cNvPr>
          <p:cNvSpPr/>
          <p:nvPr/>
        </p:nvSpPr>
        <p:spPr>
          <a:xfrm>
            <a:off x="7311498" y="1327329"/>
            <a:ext cx="4017085" cy="4265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8750106" y="1367057"/>
            <a:ext cx="1172576" cy="331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2086751" y="4763035"/>
            <a:ext cx="7324816" cy="272855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Identification of an obstacle</a:t>
            </a:r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2100443" y="3305402"/>
            <a:ext cx="7324816" cy="273399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Line up with the damaged car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92232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806297" y="318218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29/11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28943" y="307239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7432442" y="917504"/>
            <a:ext cx="1184648" cy="398282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7432442" y="1315786"/>
            <a:ext cx="1184648" cy="376978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8750106" y="917504"/>
            <a:ext cx="1172575" cy="292707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10012154" y="917504"/>
            <a:ext cx="1172576" cy="26595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6119264" y="2702780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5559311" y="1892083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06/12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10013748" y="1372971"/>
            <a:ext cx="1172576" cy="3197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2086751" y="3709598"/>
            <a:ext cx="2042189" cy="190937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Get the QR code distance</a:t>
            </a: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C8EF9D-33AF-76A4-44C8-AD5A3B0EECD3}"/>
              </a:ext>
            </a:extLst>
          </p:cNvPr>
          <p:cNvSpPr/>
          <p:nvPr/>
        </p:nvSpPr>
        <p:spPr>
          <a:xfrm>
            <a:off x="4319449" y="4006557"/>
            <a:ext cx="5092117" cy="201897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Automatic alignment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54C2F5-5367-532A-2B23-9453379ED4F1}"/>
              </a:ext>
            </a:extLst>
          </p:cNvPr>
          <p:cNvSpPr/>
          <p:nvPr/>
        </p:nvSpPr>
        <p:spPr>
          <a:xfrm>
            <a:off x="2100444" y="5396833"/>
            <a:ext cx="7299198" cy="1744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32F7E7-201F-CF3F-D77E-0EE7AD01893B}"/>
              </a:ext>
            </a:extLst>
          </p:cNvPr>
          <p:cNvSpPr/>
          <p:nvPr/>
        </p:nvSpPr>
        <p:spPr>
          <a:xfrm>
            <a:off x="2086751" y="5130236"/>
            <a:ext cx="3578758" cy="172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76F560-7129-B11E-05D3-4B1F9A872FB4}"/>
              </a:ext>
            </a:extLst>
          </p:cNvPr>
          <p:cNvSpPr/>
          <p:nvPr/>
        </p:nvSpPr>
        <p:spPr>
          <a:xfrm>
            <a:off x="2609346" y="4287126"/>
            <a:ext cx="4823096" cy="181970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U-turn trajectory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A919B63-9D56-E0F2-76F1-C4A71FF08FE1}"/>
              </a:ext>
            </a:extLst>
          </p:cNvPr>
          <p:cNvSpPr/>
          <p:nvPr/>
        </p:nvSpPr>
        <p:spPr>
          <a:xfrm>
            <a:off x="4051240" y="3718564"/>
            <a:ext cx="390758" cy="181971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2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0D76C47-D3D3-9E23-7CDE-1A1462A936EC}"/>
              </a:ext>
            </a:extLst>
          </p:cNvPr>
          <p:cNvSpPr/>
          <p:nvPr/>
        </p:nvSpPr>
        <p:spPr>
          <a:xfrm>
            <a:off x="5599065" y="5126679"/>
            <a:ext cx="349268" cy="172251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127C976-D804-D106-6E9F-A6048147B2FA}"/>
              </a:ext>
            </a:extLst>
          </p:cNvPr>
          <p:cNvSpPr/>
          <p:nvPr/>
        </p:nvSpPr>
        <p:spPr>
          <a:xfrm>
            <a:off x="9315706" y="5396086"/>
            <a:ext cx="380149" cy="17440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20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0E26CFA-DF4F-C7C1-A7E7-C64EFACE759C}"/>
              </a:ext>
            </a:extLst>
          </p:cNvPr>
          <p:cNvSpPr/>
          <p:nvPr/>
        </p:nvSpPr>
        <p:spPr>
          <a:xfrm>
            <a:off x="7413352" y="4287126"/>
            <a:ext cx="362043" cy="181970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18B42C1-89A5-DB94-188D-FC885B03086F}"/>
              </a:ext>
            </a:extLst>
          </p:cNvPr>
          <p:cNvSpPr/>
          <p:nvPr/>
        </p:nvSpPr>
        <p:spPr>
          <a:xfrm>
            <a:off x="9320040" y="4006557"/>
            <a:ext cx="375815" cy="201897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71115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155C508-9285-24D3-4F66-CDCF06E167E7}"/>
              </a:ext>
            </a:extLst>
          </p:cNvPr>
          <p:cNvSpPr/>
          <p:nvPr/>
        </p:nvSpPr>
        <p:spPr>
          <a:xfrm>
            <a:off x="7311498" y="1327329"/>
            <a:ext cx="4017085" cy="4265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8750106" y="1367057"/>
            <a:ext cx="1172576" cy="3315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17</a:t>
            </a:fld>
            <a:endParaRPr lang="en-GB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92232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806297" y="318218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29/11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28943" y="307239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7432442" y="1361260"/>
            <a:ext cx="1184648" cy="3315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6119264" y="2702780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5559311" y="1892083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06/12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10013748" y="1372971"/>
            <a:ext cx="1172576" cy="3197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54C2F5-5367-532A-2B23-9453379ED4F1}"/>
              </a:ext>
            </a:extLst>
          </p:cNvPr>
          <p:cNvSpPr/>
          <p:nvPr/>
        </p:nvSpPr>
        <p:spPr>
          <a:xfrm>
            <a:off x="5010996" y="5409909"/>
            <a:ext cx="5888652" cy="1736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127C976-D804-D106-6E9F-A6048147B2FA}"/>
              </a:ext>
            </a:extLst>
          </p:cNvPr>
          <p:cNvSpPr/>
          <p:nvPr/>
        </p:nvSpPr>
        <p:spPr>
          <a:xfrm>
            <a:off x="10815712" y="5409162"/>
            <a:ext cx="380149" cy="17440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969A5-6DEB-3D3B-7804-A46E7C873A30}"/>
              </a:ext>
            </a:extLst>
          </p:cNvPr>
          <p:cNvSpPr/>
          <p:nvPr/>
        </p:nvSpPr>
        <p:spPr>
          <a:xfrm>
            <a:off x="2100444" y="5396833"/>
            <a:ext cx="7299198" cy="1744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FBBFFF7-A22B-91B4-8A5D-AEEC247BE7B9}"/>
              </a:ext>
            </a:extLst>
          </p:cNvPr>
          <p:cNvSpPr/>
          <p:nvPr/>
        </p:nvSpPr>
        <p:spPr>
          <a:xfrm>
            <a:off x="9315706" y="5396086"/>
            <a:ext cx="380149" cy="17440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33AD5-037A-2522-6BCF-02C9AD562BB6}"/>
              </a:ext>
            </a:extLst>
          </p:cNvPr>
          <p:cNvSpPr/>
          <p:nvPr/>
        </p:nvSpPr>
        <p:spPr>
          <a:xfrm>
            <a:off x="7150887" y="4670318"/>
            <a:ext cx="3546308" cy="494738"/>
          </a:xfrm>
          <a:prstGeom prst="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Reduction of the </a:t>
            </a:r>
            <a:r>
              <a:rPr lang="fr-FR" err="1"/>
              <a:t>priority</a:t>
            </a:r>
            <a:r>
              <a:rPr lang="fr-FR"/>
              <a:t> </a:t>
            </a:r>
            <a:r>
              <a:rPr lang="fr-FR" err="1"/>
              <a:t>level</a:t>
            </a:r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ADA164-A084-CE51-0EBE-AB980ACF4658}"/>
              </a:ext>
            </a:extLst>
          </p:cNvPr>
          <p:cNvSpPr/>
          <p:nvPr/>
        </p:nvSpPr>
        <p:spPr>
          <a:xfrm>
            <a:off x="2086751" y="3709598"/>
            <a:ext cx="2042189" cy="19093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Get the QR code distance</a:t>
            </a: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D53B54-CE8E-3C70-1902-72C88EB21CDE}"/>
              </a:ext>
            </a:extLst>
          </p:cNvPr>
          <p:cNvSpPr/>
          <p:nvPr/>
        </p:nvSpPr>
        <p:spPr>
          <a:xfrm>
            <a:off x="2086751" y="5130236"/>
            <a:ext cx="3578758" cy="17225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33B6A9-A738-AE19-8C43-455FB1075EE3}"/>
              </a:ext>
            </a:extLst>
          </p:cNvPr>
          <p:cNvSpPr/>
          <p:nvPr/>
        </p:nvSpPr>
        <p:spPr>
          <a:xfrm>
            <a:off x="2609346" y="4287126"/>
            <a:ext cx="4823096" cy="1819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Implement the U-turn trajectory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C26F3-979A-1558-8F24-F75AB95D4757}"/>
              </a:ext>
            </a:extLst>
          </p:cNvPr>
          <p:cNvSpPr/>
          <p:nvPr/>
        </p:nvSpPr>
        <p:spPr>
          <a:xfrm>
            <a:off x="4319449" y="4006557"/>
            <a:ext cx="5092117" cy="20189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Automatic alignment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65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 animBg="1"/>
      <p:bldP spid="6" grpId="0" animBg="1"/>
      <p:bldP spid="23" grpId="0" animBg="1"/>
      <p:bldP spid="37" grpId="0" animBg="1"/>
      <p:bldP spid="8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18</a:t>
            </a:fld>
            <a:endParaRPr lang="en-GB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29/11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6119264" y="2702780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5559311" y="1892083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06/12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2086751" y="3709598"/>
            <a:ext cx="2042189" cy="190937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Get the QR code distance</a:t>
            </a: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A919B63-9D56-E0F2-76F1-C4A71FF08FE1}"/>
              </a:ext>
            </a:extLst>
          </p:cNvPr>
          <p:cNvSpPr/>
          <p:nvPr/>
        </p:nvSpPr>
        <p:spPr>
          <a:xfrm>
            <a:off x="4051240" y="3718564"/>
            <a:ext cx="390758" cy="181971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E08B4-A33B-08A9-4B2C-7134C5DFAA05}"/>
              </a:ext>
            </a:extLst>
          </p:cNvPr>
          <p:cNvSpPr/>
          <p:nvPr/>
        </p:nvSpPr>
        <p:spPr>
          <a:xfrm>
            <a:off x="2086751" y="3714080"/>
            <a:ext cx="3461371" cy="181971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chemeClr val="tx1"/>
                </a:solidFill>
              </a:rPr>
              <a:t>Get the QR code distance</a:t>
            </a: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0376A50-EC49-E95F-218E-5D851B9D2BB3}"/>
              </a:ext>
            </a:extLst>
          </p:cNvPr>
          <p:cNvSpPr/>
          <p:nvPr/>
        </p:nvSpPr>
        <p:spPr>
          <a:xfrm>
            <a:off x="5352743" y="3718564"/>
            <a:ext cx="390758" cy="181971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44E1C2-B68D-5539-C114-274580FF45F1}"/>
              </a:ext>
            </a:extLst>
          </p:cNvPr>
          <p:cNvSpPr/>
          <p:nvPr/>
        </p:nvSpPr>
        <p:spPr>
          <a:xfrm>
            <a:off x="6002241" y="3378617"/>
            <a:ext cx="3546308" cy="494738"/>
          </a:xfrm>
          <a:prstGeom prst="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ROS2 and code </a:t>
            </a:r>
            <a:r>
              <a:rPr lang="fr-FR" err="1"/>
              <a:t>incompatibility</a:t>
            </a:r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0BCA37-9660-7F2E-3350-DFD8D14A5D1A}"/>
              </a:ext>
            </a:extLst>
          </p:cNvPr>
          <p:cNvSpPr/>
          <p:nvPr/>
        </p:nvSpPr>
        <p:spPr>
          <a:xfrm>
            <a:off x="7432442" y="917504"/>
            <a:ext cx="1184648" cy="398282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1C901F-056D-F7FC-F301-EE984F0F7F40}"/>
              </a:ext>
            </a:extLst>
          </p:cNvPr>
          <p:cNvSpPr/>
          <p:nvPr/>
        </p:nvSpPr>
        <p:spPr>
          <a:xfrm>
            <a:off x="7432442" y="1315786"/>
            <a:ext cx="1184648" cy="376978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9E8F3A-0B5D-5D4D-BA2C-469BD2BBB546}"/>
              </a:ext>
            </a:extLst>
          </p:cNvPr>
          <p:cNvSpPr/>
          <p:nvPr/>
        </p:nvSpPr>
        <p:spPr>
          <a:xfrm>
            <a:off x="7433320" y="1689718"/>
            <a:ext cx="1183769" cy="401327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992DA8-63FF-D32A-9F04-A247959CB2B5}"/>
              </a:ext>
            </a:extLst>
          </p:cNvPr>
          <p:cNvSpPr/>
          <p:nvPr/>
        </p:nvSpPr>
        <p:spPr>
          <a:xfrm>
            <a:off x="4319449" y="4006557"/>
            <a:ext cx="5092117" cy="20189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alignment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CE9D383-D511-7931-1C05-EDF73637A832}"/>
              </a:ext>
            </a:extLst>
          </p:cNvPr>
          <p:cNvSpPr/>
          <p:nvPr/>
        </p:nvSpPr>
        <p:spPr>
          <a:xfrm>
            <a:off x="2100444" y="5396833"/>
            <a:ext cx="7299198" cy="17440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7F79DC-EEFA-6663-19A0-A0050754079A}"/>
              </a:ext>
            </a:extLst>
          </p:cNvPr>
          <p:cNvSpPr/>
          <p:nvPr/>
        </p:nvSpPr>
        <p:spPr>
          <a:xfrm>
            <a:off x="2086751" y="5130236"/>
            <a:ext cx="3578758" cy="17225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66B2B47-C870-8B52-7448-B5E4E4825285}"/>
              </a:ext>
            </a:extLst>
          </p:cNvPr>
          <p:cNvSpPr/>
          <p:nvPr/>
        </p:nvSpPr>
        <p:spPr>
          <a:xfrm>
            <a:off x="2609346" y="4287126"/>
            <a:ext cx="4823096" cy="1819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Implement the U-turn trajectory</a:t>
            </a:r>
          </a:p>
        </p:txBody>
      </p:sp>
    </p:spTree>
    <p:extLst>
      <p:ext uri="{BB962C8B-B14F-4D97-AF65-F5344CB8AC3E}">
        <p14:creationId xmlns:p14="http://schemas.microsoft.com/office/powerpoint/2010/main" val="218915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8" grpId="0" animBg="1"/>
      <p:bldP spid="15" grpId="0" animBg="1"/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32FE3E2-1FB0-79BA-08E5-141864445EC9}"/>
              </a:ext>
            </a:extLst>
          </p:cNvPr>
          <p:cNvSpPr/>
          <p:nvPr/>
        </p:nvSpPr>
        <p:spPr>
          <a:xfrm>
            <a:off x="7432442" y="857889"/>
            <a:ext cx="1364086" cy="412768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19</a:t>
            </a:fld>
            <a:endParaRPr lang="en-GB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29/11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8750106" y="854814"/>
            <a:ext cx="1262048" cy="415843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10012153" y="857890"/>
            <a:ext cx="1312037" cy="420444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6119264" y="2702780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5559311" y="1892083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06/12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10013747" y="1275175"/>
            <a:ext cx="1312037" cy="420444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C8EF9D-33AF-76A4-44C8-AD5A3B0EECD3}"/>
              </a:ext>
            </a:extLst>
          </p:cNvPr>
          <p:cNvSpPr/>
          <p:nvPr/>
        </p:nvSpPr>
        <p:spPr>
          <a:xfrm>
            <a:off x="4319449" y="4006557"/>
            <a:ext cx="5092117" cy="201897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Automatic alignment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18B42C1-89A5-DB94-188D-FC885B03086F}"/>
              </a:ext>
            </a:extLst>
          </p:cNvPr>
          <p:cNvSpPr/>
          <p:nvPr/>
        </p:nvSpPr>
        <p:spPr>
          <a:xfrm>
            <a:off x="9320040" y="4006557"/>
            <a:ext cx="375815" cy="201897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B9113F-B8AE-A956-9E1F-8544B161E41A}"/>
              </a:ext>
            </a:extLst>
          </p:cNvPr>
          <p:cNvSpPr/>
          <p:nvPr/>
        </p:nvSpPr>
        <p:spPr>
          <a:xfrm>
            <a:off x="2086751" y="3709598"/>
            <a:ext cx="2042189" cy="19093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Get the QR code distance</a:t>
            </a: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01330E-A1CA-4208-0DE2-5F70303E9974}"/>
              </a:ext>
            </a:extLst>
          </p:cNvPr>
          <p:cNvSpPr/>
          <p:nvPr/>
        </p:nvSpPr>
        <p:spPr>
          <a:xfrm>
            <a:off x="2100444" y="5396833"/>
            <a:ext cx="7299198" cy="17440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742287-50A1-85DB-A2F2-BB5FB770E525}"/>
              </a:ext>
            </a:extLst>
          </p:cNvPr>
          <p:cNvSpPr/>
          <p:nvPr/>
        </p:nvSpPr>
        <p:spPr>
          <a:xfrm>
            <a:off x="2086751" y="5130236"/>
            <a:ext cx="3578758" cy="17225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370325-2F60-0BA5-9ADB-C16BBCA9C99E}"/>
              </a:ext>
            </a:extLst>
          </p:cNvPr>
          <p:cNvSpPr/>
          <p:nvPr/>
        </p:nvSpPr>
        <p:spPr>
          <a:xfrm>
            <a:off x="2609346" y="4287126"/>
            <a:ext cx="4823096" cy="1819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Implement the U-turn trajectory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92168F-DD0E-EEE0-061D-D5E114408FBB}"/>
              </a:ext>
            </a:extLst>
          </p:cNvPr>
          <p:cNvSpPr/>
          <p:nvPr/>
        </p:nvSpPr>
        <p:spPr>
          <a:xfrm>
            <a:off x="6002241" y="3378617"/>
            <a:ext cx="3546308" cy="494738"/>
          </a:xfrm>
          <a:prstGeom prst="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Wait</a:t>
            </a:r>
            <a:r>
              <a:rPr lang="fr-FR"/>
              <a:t> for the QR code distance</a:t>
            </a:r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7BD04B-8AA5-D8CE-42A0-F2AC16F17439}"/>
              </a:ext>
            </a:extLst>
          </p:cNvPr>
          <p:cNvSpPr/>
          <p:nvPr/>
        </p:nvSpPr>
        <p:spPr>
          <a:xfrm>
            <a:off x="5392319" y="4009632"/>
            <a:ext cx="5092117" cy="201897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Automatic alignment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469E0B43-5604-7C5B-1172-C5DC0EB90DE4}"/>
              </a:ext>
            </a:extLst>
          </p:cNvPr>
          <p:cNvSpPr/>
          <p:nvPr/>
        </p:nvSpPr>
        <p:spPr>
          <a:xfrm>
            <a:off x="10392910" y="4009632"/>
            <a:ext cx="375815" cy="201897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628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0" grpId="0" animBg="1"/>
      <p:bldP spid="7" grpId="0" animBg="1"/>
      <p:bldP spid="21" grpId="0" animBg="1"/>
      <p:bldP spid="39" grpId="0" animBg="1"/>
      <p:bldP spid="43" grpId="0" animBg="1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F40810-5430-7224-183C-5FD3F14C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Table of content</a:t>
            </a:r>
          </a:p>
        </p:txBody>
      </p:sp>
      <p:pic>
        <p:nvPicPr>
          <p:cNvPr id="6" name="Graphique 5" descr="Voiture avec un remplissage uni">
            <a:extLst>
              <a:ext uri="{FF2B5EF4-FFF2-40B4-BE49-F238E27FC236}">
                <a16:creationId xmlns:a16="http://schemas.microsoft.com/office/drawing/2014/main" id="{8CAF4E73-1E2D-06C0-DCF3-B2D2E32D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4254" y="2862072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D586961-B994-F329-5E35-A8685C520C8D}"/>
              </a:ext>
            </a:extLst>
          </p:cNvPr>
          <p:cNvSpPr txBox="1"/>
          <p:nvPr/>
        </p:nvSpPr>
        <p:spPr>
          <a:xfrm>
            <a:off x="1586379" y="3911990"/>
            <a:ext cx="204325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cs typeface="Calibri"/>
              </a:rPr>
              <a:t>The final </a:t>
            </a:r>
            <a:r>
              <a:rPr lang="fr-FR" err="1">
                <a:cs typeface="Calibri"/>
              </a:rPr>
              <a:t>product</a:t>
            </a:r>
            <a:endParaRPr lang="fr-FR">
              <a:cs typeface="Calibri"/>
            </a:endParaRPr>
          </a:p>
          <a:p>
            <a:pPr algn="ctr"/>
            <a:r>
              <a:rPr lang="fr-FR">
                <a:cs typeface="Calibri"/>
              </a:rPr>
              <a:t>Release vision</a:t>
            </a:r>
          </a:p>
          <a:p>
            <a:pPr algn="ctr"/>
            <a:r>
              <a:rPr lang="fr-FR" err="1">
                <a:cs typeface="Calibri"/>
              </a:rPr>
              <a:t>Third</a:t>
            </a:r>
            <a:r>
              <a:rPr lang="fr-FR">
                <a:cs typeface="Calibri"/>
              </a:rPr>
              <a:t> release</a:t>
            </a:r>
          </a:p>
        </p:txBody>
      </p:sp>
      <p:pic>
        <p:nvPicPr>
          <p:cNvPr id="10" name="Graphique 9" descr="Presse-papiers vérifié avec un remplissage uni">
            <a:extLst>
              <a:ext uri="{FF2B5EF4-FFF2-40B4-BE49-F238E27FC236}">
                <a16:creationId xmlns:a16="http://schemas.microsoft.com/office/drawing/2014/main" id="{BEE454A1-D4A2-E49C-C797-18925B6A6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0925" y="2945535"/>
            <a:ext cx="747782" cy="7477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B0044D-DE47-7510-6A3A-FF78D7B73028}"/>
              </a:ext>
            </a:extLst>
          </p:cNvPr>
          <p:cNvSpPr txBox="1"/>
          <p:nvPr/>
        </p:nvSpPr>
        <p:spPr>
          <a:xfrm>
            <a:off x="3819671" y="3830404"/>
            <a:ext cx="272198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err="1"/>
              <a:t>Demonstration</a:t>
            </a:r>
            <a:endParaRPr lang="fr-FR"/>
          </a:p>
          <a:p>
            <a:pPr algn="ctr"/>
            <a:r>
              <a:rPr lang="fr-FR">
                <a:cs typeface="Calibri"/>
              </a:rPr>
              <a:t>Tests</a:t>
            </a:r>
          </a:p>
        </p:txBody>
      </p:sp>
      <p:pic>
        <p:nvPicPr>
          <p:cNvPr id="14" name="Graphique 13" descr="Notes Post-it 3 avec un remplissage uni">
            <a:extLst>
              <a:ext uri="{FF2B5EF4-FFF2-40B4-BE49-F238E27FC236}">
                <a16:creationId xmlns:a16="http://schemas.microsoft.com/office/drawing/2014/main" id="{10B38DB5-DDA0-5793-BFF6-BFAC66998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1163" y="2948490"/>
            <a:ext cx="747782" cy="74778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3DC192-735A-DDE1-586D-58B4A26EB106}"/>
              </a:ext>
            </a:extLst>
          </p:cNvPr>
          <p:cNvSpPr txBox="1"/>
          <p:nvPr/>
        </p:nvSpPr>
        <p:spPr>
          <a:xfrm>
            <a:off x="6527363" y="3869181"/>
            <a:ext cx="2194905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/>
              <a:t>Sprint </a:t>
            </a:r>
            <a:r>
              <a:rPr lang="fr-FR" err="1"/>
              <a:t>evaluation</a:t>
            </a:r>
            <a:endParaRPr lang="fr-FR"/>
          </a:p>
          <a:p>
            <a:pPr algn="ctr"/>
            <a:r>
              <a:rPr lang="fr-FR"/>
              <a:t>Time Schedule</a:t>
            </a:r>
          </a:p>
          <a:p>
            <a:pPr algn="ctr"/>
            <a:endParaRPr lang="fr-FR">
              <a:cs typeface="Calibri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C228D1-995B-2D9D-F694-441CF30E8D96}"/>
              </a:ext>
            </a:extLst>
          </p:cNvPr>
          <p:cNvSpPr txBox="1"/>
          <p:nvPr/>
        </p:nvSpPr>
        <p:spPr>
          <a:xfrm>
            <a:off x="9025120" y="3830404"/>
            <a:ext cx="187986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cs typeface="Calibri"/>
              </a:rPr>
              <a:t>Next Sprint</a:t>
            </a:r>
          </a:p>
          <a:p>
            <a:pPr algn="ctr"/>
            <a:r>
              <a:rPr lang="fr-FR" err="1">
                <a:cs typeface="Calibri"/>
              </a:rPr>
              <a:t>Demonstration</a:t>
            </a:r>
            <a:endParaRPr lang="fr-FR">
              <a:cs typeface="Calibri"/>
            </a:endParaRPr>
          </a:p>
          <a:p>
            <a:pPr algn="ctr"/>
            <a:r>
              <a:rPr lang="fr-FR">
                <a:cs typeface="Calibri"/>
              </a:rPr>
              <a:t>Tests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F72A5E-DB8E-BAD0-D40A-905C5FFCE8C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</a:t>
            </a:fld>
            <a:endParaRPr lang="en-GB"/>
          </a:p>
        </p:txBody>
      </p:sp>
      <p:pic>
        <p:nvPicPr>
          <p:cNvPr id="9" name="Graphique 10" descr="Manette de jeu avec un remplissage uni">
            <a:extLst>
              <a:ext uri="{FF2B5EF4-FFF2-40B4-BE49-F238E27FC236}">
                <a16:creationId xmlns:a16="http://schemas.microsoft.com/office/drawing/2014/main" id="{A83A18ED-7B12-34D3-A7E4-ECCAC77B8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0536" y="2943045"/>
            <a:ext cx="756250" cy="7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8F3D73-E107-9C58-2242-7CA40E5DA6C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942DD39-923D-9848-963B-B3235EA9CC5A}" type="slidenum">
              <a:rPr lang="en-GB" smtClean="0"/>
              <a:t>20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4C743-9942-2AFF-6B0A-DEFEE1CF9639}"/>
              </a:ext>
            </a:extLst>
          </p:cNvPr>
          <p:cNvSpPr/>
          <p:nvPr/>
        </p:nvSpPr>
        <p:spPr>
          <a:xfrm>
            <a:off x="8750106" y="917504"/>
            <a:ext cx="1172575" cy="292707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2B35AF5-467C-EFA5-384F-7E729C8652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BE38F7BE-79A9-DFBB-072F-66A7F26528C4}"/>
              </a:ext>
            </a:extLst>
          </p:cNvPr>
          <p:cNvSpPr/>
          <p:nvPr/>
        </p:nvSpPr>
        <p:spPr>
          <a:xfrm rot="10800000">
            <a:off x="1096758" y="292232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AE33BD-8573-38A8-C7C6-728E3CBF9300}"/>
              </a:ext>
            </a:extLst>
          </p:cNvPr>
          <p:cNvSpPr txBox="1"/>
          <p:nvPr/>
        </p:nvSpPr>
        <p:spPr>
          <a:xfrm>
            <a:off x="806297" y="318218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64079C4D-1AD3-34BC-33F6-846345ED9C1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16" name="Flèche : droite 15">
              <a:extLst>
                <a:ext uri="{FF2B5EF4-FFF2-40B4-BE49-F238E27FC236}">
                  <a16:creationId xmlns:a16="http://schemas.microsoft.com/office/drawing/2014/main" id="{286826D0-1364-E311-AA70-21951078FDB2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CD1A0C7-2AD6-2522-BFB6-7275063DD7D2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7363C2B-F8D5-B995-F8CA-3CABFC8711FE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6FAAB5FE-E8F5-6F5F-A6F3-9EF73398BA8B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29/11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3EA472-DFF2-85A8-5C9E-D28D60766EE8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D07F77-84C7-E564-F8AF-63274CE15DA2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ZoneTexte 6">
            <a:extLst>
              <a:ext uri="{FF2B5EF4-FFF2-40B4-BE49-F238E27FC236}">
                <a16:creationId xmlns:a16="http://schemas.microsoft.com/office/drawing/2014/main" id="{3D579EBF-92B8-AF61-3E79-CE62B7DD853B}"/>
              </a:ext>
            </a:extLst>
          </p:cNvPr>
          <p:cNvSpPr txBox="1"/>
          <p:nvPr/>
        </p:nvSpPr>
        <p:spPr>
          <a:xfrm>
            <a:off x="10428943" y="307239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37DA07-3332-1FCF-EB81-F39D66B707AE}"/>
              </a:ext>
            </a:extLst>
          </p:cNvPr>
          <p:cNvSpPr/>
          <p:nvPr/>
        </p:nvSpPr>
        <p:spPr>
          <a:xfrm>
            <a:off x="2086751" y="3709598"/>
            <a:ext cx="2042189" cy="19093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Get the QR code distance</a:t>
            </a: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D8C84A-E2E1-C1E0-B265-7BDF4B5A5C0C}"/>
              </a:ext>
            </a:extLst>
          </p:cNvPr>
          <p:cNvSpPr/>
          <p:nvPr/>
        </p:nvSpPr>
        <p:spPr>
          <a:xfrm>
            <a:off x="2100444" y="5396833"/>
            <a:ext cx="7299198" cy="17440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13318F-BBEA-1314-5158-3E28D7FE13B1}"/>
              </a:ext>
            </a:extLst>
          </p:cNvPr>
          <p:cNvSpPr/>
          <p:nvPr/>
        </p:nvSpPr>
        <p:spPr>
          <a:xfrm>
            <a:off x="2086751" y="5130236"/>
            <a:ext cx="3578758" cy="17225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588195-C472-E006-321A-8DA44B682FAA}"/>
              </a:ext>
            </a:extLst>
          </p:cNvPr>
          <p:cNvSpPr/>
          <p:nvPr/>
        </p:nvSpPr>
        <p:spPr>
          <a:xfrm>
            <a:off x="2609346" y="4287126"/>
            <a:ext cx="4823096" cy="181970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Implement the U-turn trajectory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EB760B-25D3-3215-6A20-0AD0E7DD6D3E}"/>
              </a:ext>
            </a:extLst>
          </p:cNvPr>
          <p:cNvSpPr/>
          <p:nvPr/>
        </p:nvSpPr>
        <p:spPr>
          <a:xfrm>
            <a:off x="4319449" y="4006557"/>
            <a:ext cx="5092117" cy="20189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Automatic alignment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FFB4196-121E-4290-9B5E-C05F64C3DE76}"/>
              </a:ext>
            </a:extLst>
          </p:cNvPr>
          <p:cNvSpPr/>
          <p:nvPr/>
        </p:nvSpPr>
        <p:spPr>
          <a:xfrm>
            <a:off x="7413352" y="4287126"/>
            <a:ext cx="362043" cy="181970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7845D2-C6E9-40FE-5B00-0D479A84C3A6}"/>
              </a:ext>
            </a:extLst>
          </p:cNvPr>
          <p:cNvSpPr/>
          <p:nvPr/>
        </p:nvSpPr>
        <p:spPr>
          <a:xfrm>
            <a:off x="6098032" y="4635498"/>
            <a:ext cx="3546308" cy="494738"/>
          </a:xfrm>
          <a:prstGeom prst="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Need more time to test</a:t>
            </a:r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3A63B1-DB4D-0E27-5843-DF72FF25A05B}"/>
              </a:ext>
            </a:extLst>
          </p:cNvPr>
          <p:cNvSpPr/>
          <p:nvPr/>
        </p:nvSpPr>
        <p:spPr>
          <a:xfrm>
            <a:off x="2609346" y="4287126"/>
            <a:ext cx="6533199" cy="181970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Implement the U-turn trajectory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003EEF9E-3AC9-723D-4E04-820913F1F9AB}"/>
              </a:ext>
            </a:extLst>
          </p:cNvPr>
          <p:cNvSpPr/>
          <p:nvPr/>
        </p:nvSpPr>
        <p:spPr>
          <a:xfrm>
            <a:off x="9123455" y="4287126"/>
            <a:ext cx="362043" cy="181970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3108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8F3D73-E107-9C58-2242-7CA40E5DA6C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942DD39-923D-9848-963B-B3235EA9CC5A}" type="slidenum">
              <a:rPr lang="en-GB" smtClean="0"/>
              <a:t>21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58B74-8A42-9E79-FF06-D16F7541C48F}"/>
              </a:ext>
            </a:extLst>
          </p:cNvPr>
          <p:cNvSpPr/>
          <p:nvPr/>
        </p:nvSpPr>
        <p:spPr>
          <a:xfrm>
            <a:off x="8750106" y="1367057"/>
            <a:ext cx="1172576" cy="331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626538-1404-E7C6-7EF7-C8B40F4C5C04}"/>
              </a:ext>
            </a:extLst>
          </p:cNvPr>
          <p:cNvSpPr/>
          <p:nvPr/>
        </p:nvSpPr>
        <p:spPr>
          <a:xfrm>
            <a:off x="7565458" y="1367356"/>
            <a:ext cx="1184648" cy="331204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2B35AF5-467C-EFA5-384F-7E729C8652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BE38F7BE-79A9-DFBB-072F-66A7F26528C4}"/>
              </a:ext>
            </a:extLst>
          </p:cNvPr>
          <p:cNvSpPr/>
          <p:nvPr/>
        </p:nvSpPr>
        <p:spPr>
          <a:xfrm rot="10800000">
            <a:off x="1096758" y="292232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AE33BD-8573-38A8-C7C6-728E3CBF9300}"/>
              </a:ext>
            </a:extLst>
          </p:cNvPr>
          <p:cNvSpPr txBox="1"/>
          <p:nvPr/>
        </p:nvSpPr>
        <p:spPr>
          <a:xfrm>
            <a:off x="806297" y="318218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64079C4D-1AD3-34BC-33F6-846345ED9C1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16" name="Flèche : droite 15">
              <a:extLst>
                <a:ext uri="{FF2B5EF4-FFF2-40B4-BE49-F238E27FC236}">
                  <a16:creationId xmlns:a16="http://schemas.microsoft.com/office/drawing/2014/main" id="{286826D0-1364-E311-AA70-21951078FDB2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CD1A0C7-2AD6-2522-BFB6-7275063DD7D2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7363C2B-F8D5-B995-F8CA-3CABFC8711FE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6FAAB5FE-E8F5-6F5F-A6F3-9EF73398BA8B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29/11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3EA472-DFF2-85A8-5C9E-D28D60766EE8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D07F77-84C7-E564-F8AF-63274CE15DA2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ZoneTexte 6">
            <a:extLst>
              <a:ext uri="{FF2B5EF4-FFF2-40B4-BE49-F238E27FC236}">
                <a16:creationId xmlns:a16="http://schemas.microsoft.com/office/drawing/2014/main" id="{3D579EBF-92B8-AF61-3E79-CE62B7DD853B}"/>
              </a:ext>
            </a:extLst>
          </p:cNvPr>
          <p:cNvSpPr txBox="1"/>
          <p:nvPr/>
        </p:nvSpPr>
        <p:spPr>
          <a:xfrm>
            <a:off x="10428943" y="307239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37DA07-3332-1FCF-EB81-F39D66B707AE}"/>
              </a:ext>
            </a:extLst>
          </p:cNvPr>
          <p:cNvSpPr/>
          <p:nvPr/>
        </p:nvSpPr>
        <p:spPr>
          <a:xfrm>
            <a:off x="2086751" y="3709598"/>
            <a:ext cx="2042189" cy="19093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Get the QR code distance</a:t>
            </a: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D8C84A-E2E1-C1E0-B265-7BDF4B5A5C0C}"/>
              </a:ext>
            </a:extLst>
          </p:cNvPr>
          <p:cNvSpPr/>
          <p:nvPr/>
        </p:nvSpPr>
        <p:spPr>
          <a:xfrm>
            <a:off x="2100444" y="5396833"/>
            <a:ext cx="7299198" cy="17440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13318F-BBEA-1314-5158-3E28D7FE13B1}"/>
              </a:ext>
            </a:extLst>
          </p:cNvPr>
          <p:cNvSpPr/>
          <p:nvPr/>
        </p:nvSpPr>
        <p:spPr>
          <a:xfrm>
            <a:off x="2086751" y="5130236"/>
            <a:ext cx="3578758" cy="172251"/>
          </a:xfrm>
          <a:prstGeom prst="rect">
            <a:avLst/>
          </a:prstGeom>
          <a:solidFill>
            <a:srgbClr val="A9D18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588195-C472-E006-321A-8DA44B682FAA}"/>
              </a:ext>
            </a:extLst>
          </p:cNvPr>
          <p:cNvSpPr/>
          <p:nvPr/>
        </p:nvSpPr>
        <p:spPr>
          <a:xfrm>
            <a:off x="2609346" y="4287126"/>
            <a:ext cx="4823096" cy="18197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Implement the U-turn trajectory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EB760B-25D3-3215-6A20-0AD0E7DD6D3E}"/>
              </a:ext>
            </a:extLst>
          </p:cNvPr>
          <p:cNvSpPr/>
          <p:nvPr/>
        </p:nvSpPr>
        <p:spPr>
          <a:xfrm>
            <a:off x="4319449" y="4006557"/>
            <a:ext cx="5092117" cy="20189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Automatic alignment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FDABECE-D736-944F-A898-4D55D68BCF7B}"/>
              </a:ext>
            </a:extLst>
          </p:cNvPr>
          <p:cNvSpPr/>
          <p:nvPr/>
        </p:nvSpPr>
        <p:spPr>
          <a:xfrm>
            <a:off x="5599065" y="5126679"/>
            <a:ext cx="349268" cy="172251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EB98EE-1345-51F5-D7B6-E2068494A10E}"/>
              </a:ext>
            </a:extLst>
          </p:cNvPr>
          <p:cNvSpPr/>
          <p:nvPr/>
        </p:nvSpPr>
        <p:spPr>
          <a:xfrm>
            <a:off x="7517779" y="5126679"/>
            <a:ext cx="3578758" cy="172251"/>
          </a:xfrm>
          <a:prstGeom prst="rect">
            <a:avLst/>
          </a:prstGeom>
          <a:solidFill>
            <a:srgbClr val="A9D18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97C9B713-B4B9-B400-43BA-8B485BAA2E19}"/>
              </a:ext>
            </a:extLst>
          </p:cNvPr>
          <p:cNvSpPr/>
          <p:nvPr/>
        </p:nvSpPr>
        <p:spPr>
          <a:xfrm>
            <a:off x="11030093" y="5123122"/>
            <a:ext cx="349268" cy="172251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DDD7F4-5A7A-2082-6C64-B0EB8369CDC3}"/>
              </a:ext>
            </a:extLst>
          </p:cNvPr>
          <p:cNvSpPr/>
          <p:nvPr/>
        </p:nvSpPr>
        <p:spPr>
          <a:xfrm>
            <a:off x="7722859" y="4411885"/>
            <a:ext cx="3546308" cy="494738"/>
          </a:xfrm>
          <a:prstGeom prst="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Illness of a team member</a:t>
            </a:r>
          </a:p>
        </p:txBody>
      </p:sp>
    </p:spTree>
    <p:extLst>
      <p:ext uri="{BB962C8B-B14F-4D97-AF65-F5344CB8AC3E}">
        <p14:creationId xmlns:p14="http://schemas.microsoft.com/office/powerpoint/2010/main" val="269767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4 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plan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3" descr="Notes Post-it 3 avec un remplissage uni">
            <a:extLst>
              <a:ext uri="{FF2B5EF4-FFF2-40B4-BE49-F238E27FC236}">
                <a16:creationId xmlns:a16="http://schemas.microsoft.com/office/drawing/2014/main" id="{6F97DD61-8CEA-ADBA-926B-BDFD021DF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39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A86399D-3EBF-8703-B3E1-D01CC13D6D80}"/>
              </a:ext>
            </a:extLst>
          </p:cNvPr>
          <p:cNvSpPr/>
          <p:nvPr/>
        </p:nvSpPr>
        <p:spPr>
          <a:xfrm>
            <a:off x="7018708" y="1414345"/>
            <a:ext cx="4017085" cy="426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19F67C-4BBC-D09A-7339-D3FF4EF83E21}"/>
              </a:ext>
            </a:extLst>
          </p:cNvPr>
          <p:cNvSpPr/>
          <p:nvPr/>
        </p:nvSpPr>
        <p:spPr>
          <a:xfrm>
            <a:off x="1564435" y="3982305"/>
            <a:ext cx="6645813" cy="195047"/>
          </a:xfrm>
          <a:prstGeom prst="rect">
            <a:avLst/>
          </a:prstGeom>
          <a:solidFill>
            <a:srgbClr val="BDD7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Next sprint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609955" y="4396124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err="1">
                <a:solidFill>
                  <a:schemeClr val="bg1"/>
                </a:solidFill>
                <a:cs typeface="Calibri"/>
              </a:rPr>
              <a:t>Communicating</a:t>
            </a:r>
            <a:r>
              <a:rPr lang="fr-FR" b="1">
                <a:solidFill>
                  <a:schemeClr val="bg1"/>
                </a:solidFill>
                <a:cs typeface="Calibri"/>
              </a:rPr>
              <a:t> </a:t>
            </a:r>
            <a:r>
              <a:rPr lang="fr-FR" b="1" err="1">
                <a:solidFill>
                  <a:schemeClr val="bg1"/>
                </a:solidFill>
                <a:cs typeface="Calibri"/>
              </a:rPr>
              <a:t>with</a:t>
            </a:r>
            <a:r>
              <a:rPr lang="fr-FR" b="1">
                <a:solidFill>
                  <a:schemeClr val="bg1"/>
                </a:solidFill>
                <a:cs typeface="Calibri"/>
              </a:rPr>
              <a:t> the </a:t>
            </a:r>
            <a:r>
              <a:rPr lang="fr-FR" b="1" err="1">
                <a:solidFill>
                  <a:schemeClr val="bg1"/>
                </a:solidFill>
                <a:cs typeface="Calibri"/>
              </a:rPr>
              <a:t>damaged</a:t>
            </a:r>
            <a:r>
              <a:rPr lang="fr-FR" b="1">
                <a:solidFill>
                  <a:schemeClr val="bg1"/>
                </a:solidFill>
                <a:cs typeface="Calibri"/>
              </a:rPr>
              <a:t> car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609956" y="3344804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Detecting and avoiding obstacles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92232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714237" y="3136612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10/01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3155457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9721036" y="1373503"/>
            <a:ext cx="1184648" cy="391571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7126055" y="1483735"/>
            <a:ext cx="1172575" cy="269823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8442517" y="1494622"/>
            <a:ext cx="1172576" cy="26595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3297658" y="2688952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2737705" y="1878255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20/12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5866614" y="3716389"/>
            <a:ext cx="3907305" cy="201449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avoiding trajectory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54C2F5-5367-532A-2B23-9453379ED4F1}"/>
              </a:ext>
            </a:extLst>
          </p:cNvPr>
          <p:cNvSpPr/>
          <p:nvPr/>
        </p:nvSpPr>
        <p:spPr>
          <a:xfrm>
            <a:off x="6868161" y="5051487"/>
            <a:ext cx="3560782" cy="195047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Send GPS coordinates to the towing vehicle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32F7E7-201F-CF3F-D77E-0EE7AD01893B}"/>
              </a:ext>
            </a:extLst>
          </p:cNvPr>
          <p:cNvSpPr/>
          <p:nvPr/>
        </p:nvSpPr>
        <p:spPr>
          <a:xfrm>
            <a:off x="1564435" y="4774540"/>
            <a:ext cx="3566365" cy="220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1400">
                <a:solidFill>
                  <a:schemeClr val="tx1"/>
                </a:solidFill>
                <a:cs typeface="Calibri"/>
              </a:rPr>
              <a:t>Configurate the communication…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76F560-7129-B11E-05D3-4B1F9A872FB4}"/>
              </a:ext>
            </a:extLst>
          </p:cNvPr>
          <p:cNvSpPr/>
          <p:nvPr/>
        </p:nvSpPr>
        <p:spPr>
          <a:xfrm>
            <a:off x="1564436" y="5315342"/>
            <a:ext cx="3566364" cy="204058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the GPS coordinates of the damaged 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E1A40A-126E-FAFC-271B-C78E3893FEA3}"/>
              </a:ext>
            </a:extLst>
          </p:cNvPr>
          <p:cNvSpPr/>
          <p:nvPr/>
        </p:nvSpPr>
        <p:spPr>
          <a:xfrm>
            <a:off x="5792390" y="2699379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86E6A69-2E99-9604-3B4A-C2E5394555A6}"/>
              </a:ext>
            </a:extLst>
          </p:cNvPr>
          <p:cNvSpPr txBox="1"/>
          <p:nvPr/>
        </p:nvSpPr>
        <p:spPr>
          <a:xfrm rot="16200000">
            <a:off x="5232437" y="1888682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27/12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D8C260-32B7-89B2-C04E-6982293C8BCE}"/>
              </a:ext>
            </a:extLst>
          </p:cNvPr>
          <p:cNvSpPr/>
          <p:nvPr/>
        </p:nvSpPr>
        <p:spPr>
          <a:xfrm>
            <a:off x="8101391" y="2705150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166E76E-CC5E-61F2-C3C8-303FB488D58B}"/>
              </a:ext>
            </a:extLst>
          </p:cNvPr>
          <p:cNvSpPr txBox="1"/>
          <p:nvPr/>
        </p:nvSpPr>
        <p:spPr>
          <a:xfrm rot="16200000">
            <a:off x="7541438" y="1894453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03/01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48E4F1-24A5-45EB-DD6D-3405DB6B86E9}"/>
              </a:ext>
            </a:extLst>
          </p:cNvPr>
          <p:cNvSpPr/>
          <p:nvPr/>
        </p:nvSpPr>
        <p:spPr>
          <a:xfrm>
            <a:off x="6898640" y="4771554"/>
            <a:ext cx="2237167" cy="198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chemeClr val="tx1"/>
                </a:solidFill>
                <a:cs typeface="Calibri"/>
              </a:rPr>
              <a:t>between the two cars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E0461-F994-422C-C0C7-0D214E9F9CA9}"/>
              </a:ext>
            </a:extLst>
          </p:cNvPr>
          <p:cNvSpPr/>
          <p:nvPr/>
        </p:nvSpPr>
        <p:spPr>
          <a:xfrm>
            <a:off x="7018708" y="926706"/>
            <a:ext cx="4017085" cy="42650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8401523" y="961740"/>
            <a:ext cx="1172576" cy="33150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7126055" y="961740"/>
            <a:ext cx="1184648" cy="33150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917B7B-8024-3CBB-D6E5-BCB3CEBFF77E}"/>
              </a:ext>
            </a:extLst>
          </p:cNvPr>
          <p:cNvSpPr/>
          <p:nvPr/>
        </p:nvSpPr>
        <p:spPr>
          <a:xfrm>
            <a:off x="9727020" y="961740"/>
            <a:ext cx="1172576" cy="33150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9718189" y="953936"/>
            <a:ext cx="1172576" cy="420374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6F668BB-DEF3-FF62-0F73-A9D6AC0CA0CE}"/>
              </a:ext>
            </a:extLst>
          </p:cNvPr>
          <p:cNvSpPr/>
          <p:nvPr/>
        </p:nvSpPr>
        <p:spPr>
          <a:xfrm>
            <a:off x="9615093" y="3716390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0D53219-360D-EAF0-09FA-9507C2EE3C4D}"/>
              </a:ext>
            </a:extLst>
          </p:cNvPr>
          <p:cNvSpPr/>
          <p:nvPr/>
        </p:nvSpPr>
        <p:spPr>
          <a:xfrm>
            <a:off x="8014777" y="3982305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C9D5F55-BA1D-F153-E95A-37ECCC1A7341}"/>
              </a:ext>
            </a:extLst>
          </p:cNvPr>
          <p:cNvSpPr/>
          <p:nvPr/>
        </p:nvSpPr>
        <p:spPr>
          <a:xfrm>
            <a:off x="8959494" y="4764606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94977C6-4308-503C-4882-EE30E406EE52}"/>
              </a:ext>
            </a:extLst>
          </p:cNvPr>
          <p:cNvSpPr/>
          <p:nvPr/>
        </p:nvSpPr>
        <p:spPr>
          <a:xfrm>
            <a:off x="10336173" y="5042476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9C73651-CF0A-CE72-980E-4A23F1C6A537}"/>
              </a:ext>
            </a:extLst>
          </p:cNvPr>
          <p:cNvSpPr/>
          <p:nvPr/>
        </p:nvSpPr>
        <p:spPr>
          <a:xfrm>
            <a:off x="5035237" y="5315342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3F5887-DE76-2ACB-873B-66B205E524D3}"/>
              </a:ext>
            </a:extLst>
          </p:cNvPr>
          <p:cNvSpPr/>
          <p:nvPr/>
        </p:nvSpPr>
        <p:spPr>
          <a:xfrm>
            <a:off x="1564435" y="3716390"/>
            <a:ext cx="3071717" cy="187485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8D46AA7-023A-6209-5FF3-7E402EE9D283}"/>
              </a:ext>
            </a:extLst>
          </p:cNvPr>
          <p:cNvSpPr/>
          <p:nvPr/>
        </p:nvSpPr>
        <p:spPr>
          <a:xfrm>
            <a:off x="4577484" y="3710550"/>
            <a:ext cx="349268" cy="187485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6226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7" grpId="0" animBg="1"/>
      <p:bldP spid="4" grpId="0" animBg="1"/>
      <p:bldP spid="10" grpId="0" animBg="1"/>
      <p:bldP spid="13" grpId="0" animBg="1"/>
      <p:bldP spid="20" grpId="0" animBg="1"/>
      <p:bldP spid="23" grpId="0" animBg="1"/>
      <p:bldP spid="24" grpId="0" animBg="1"/>
      <p:bldP spid="32" grpId="0" animBg="1"/>
      <p:bldP spid="41" grpId="0" animBg="1"/>
      <p:bldP spid="45" grpId="0" animBg="1"/>
      <p:bldP spid="18" grpId="0" animBg="1"/>
      <p:bldP spid="6" grpId="0" animBg="1"/>
      <p:bldP spid="46" grpId="0" animBg="1"/>
      <p:bldP spid="7" grpId="0" animBg="1"/>
      <p:bldP spid="8" grpId="0" animBg="1"/>
      <p:bldP spid="15" grpId="0" animBg="1"/>
      <p:bldP spid="16" grpId="0" animBg="1"/>
      <p:bldP spid="19" grpId="0" animBg="1"/>
      <p:bldP spid="22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588BC26-C4D1-9C58-C51B-477B7DDFC253}"/>
              </a:ext>
            </a:extLst>
          </p:cNvPr>
          <p:cNvSpPr/>
          <p:nvPr/>
        </p:nvSpPr>
        <p:spPr>
          <a:xfrm>
            <a:off x="5505253" y="3945951"/>
            <a:ext cx="2304147" cy="530918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19F67C-4BBC-D09A-7339-D3FF4EF83E21}"/>
              </a:ext>
            </a:extLst>
          </p:cNvPr>
          <p:cNvSpPr/>
          <p:nvPr/>
        </p:nvSpPr>
        <p:spPr>
          <a:xfrm>
            <a:off x="2543707" y="4756242"/>
            <a:ext cx="6645813" cy="195047"/>
          </a:xfrm>
          <a:prstGeom prst="rect">
            <a:avLst/>
          </a:prstGeom>
          <a:solidFill>
            <a:srgbClr val="BDD7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Next sprint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24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581067" y="5121408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609956" y="3344804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Detecting and avoiding obstacles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92232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714237" y="3136612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10/01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3155457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7809401" y="3994434"/>
            <a:ext cx="1184648" cy="391571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6634157" y="4002745"/>
            <a:ext cx="1184648" cy="383260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9530454" y="4690365"/>
            <a:ext cx="1163397" cy="30366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4872323" y="2699379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4312370" y="1888682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20/12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1564436" y="3716390"/>
            <a:ext cx="8209484" cy="177766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avoiding trajectory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E1A40A-126E-FAFC-271B-C78E3893FEA3}"/>
              </a:ext>
            </a:extLst>
          </p:cNvPr>
          <p:cNvSpPr/>
          <p:nvPr/>
        </p:nvSpPr>
        <p:spPr>
          <a:xfrm>
            <a:off x="5792390" y="2699379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86E6A69-2E99-9604-3B4A-C2E5394555A6}"/>
              </a:ext>
            </a:extLst>
          </p:cNvPr>
          <p:cNvSpPr txBox="1"/>
          <p:nvPr/>
        </p:nvSpPr>
        <p:spPr>
          <a:xfrm rot="16200000">
            <a:off x="5232437" y="1888682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27/12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D8C260-32B7-89B2-C04E-6982293C8BCE}"/>
              </a:ext>
            </a:extLst>
          </p:cNvPr>
          <p:cNvSpPr/>
          <p:nvPr/>
        </p:nvSpPr>
        <p:spPr>
          <a:xfrm>
            <a:off x="6705632" y="268649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166E76E-CC5E-61F2-C3C8-303FB488D58B}"/>
              </a:ext>
            </a:extLst>
          </p:cNvPr>
          <p:cNvSpPr txBox="1"/>
          <p:nvPr/>
        </p:nvSpPr>
        <p:spPr>
          <a:xfrm rot="16200000">
            <a:off x="6145679" y="187579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03/01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5533056" y="3993734"/>
            <a:ext cx="1172576" cy="38738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9530456" y="4361830"/>
            <a:ext cx="1163396" cy="33150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3568445" y="6126300"/>
            <a:ext cx="1172576" cy="420374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6F668BB-DEF3-FF62-0F73-A9D6AC0CA0CE}"/>
              </a:ext>
            </a:extLst>
          </p:cNvPr>
          <p:cNvSpPr/>
          <p:nvPr/>
        </p:nvSpPr>
        <p:spPr>
          <a:xfrm>
            <a:off x="9615093" y="3716390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0D53219-360D-EAF0-09FA-9507C2EE3C4D}"/>
              </a:ext>
            </a:extLst>
          </p:cNvPr>
          <p:cNvSpPr/>
          <p:nvPr/>
        </p:nvSpPr>
        <p:spPr>
          <a:xfrm>
            <a:off x="8994049" y="4756242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3F5887-DE76-2ACB-873B-66B205E524D3}"/>
              </a:ext>
            </a:extLst>
          </p:cNvPr>
          <p:cNvSpPr/>
          <p:nvPr/>
        </p:nvSpPr>
        <p:spPr>
          <a:xfrm>
            <a:off x="1573543" y="3959852"/>
            <a:ext cx="3071717" cy="187485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8D46AA7-023A-6209-5FF3-7E402EE9D283}"/>
              </a:ext>
            </a:extLst>
          </p:cNvPr>
          <p:cNvSpPr/>
          <p:nvPr/>
        </p:nvSpPr>
        <p:spPr>
          <a:xfrm>
            <a:off x="4586592" y="3954012"/>
            <a:ext cx="349268" cy="187485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463E9-8CEE-FE40-DCC1-1CA60AD23CAD}"/>
              </a:ext>
            </a:extLst>
          </p:cNvPr>
          <p:cNvSpPr/>
          <p:nvPr/>
        </p:nvSpPr>
        <p:spPr>
          <a:xfrm>
            <a:off x="1609956" y="5150228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err="1">
                <a:solidFill>
                  <a:schemeClr val="bg1"/>
                </a:solidFill>
                <a:cs typeface="Calibri"/>
              </a:rPr>
              <a:t>Communicating</a:t>
            </a:r>
            <a:r>
              <a:rPr lang="fr-FR" b="1">
                <a:solidFill>
                  <a:schemeClr val="bg1"/>
                </a:solidFill>
                <a:cs typeface="Calibri"/>
              </a:rPr>
              <a:t> with the damaged car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EEB9BB-1FAD-38BA-DCC9-A8232AEBDE8F}"/>
              </a:ext>
            </a:extLst>
          </p:cNvPr>
          <p:cNvSpPr/>
          <p:nvPr/>
        </p:nvSpPr>
        <p:spPr>
          <a:xfrm>
            <a:off x="1537171" y="6484111"/>
            <a:ext cx="1639661" cy="281818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Send GPS coordinates to the towing vehicle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D01D5-EA4F-3438-8D75-3DC2474DAC9F}"/>
              </a:ext>
            </a:extLst>
          </p:cNvPr>
          <p:cNvSpPr/>
          <p:nvPr/>
        </p:nvSpPr>
        <p:spPr>
          <a:xfrm>
            <a:off x="1564435" y="5463906"/>
            <a:ext cx="2373342" cy="440481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Configurate the communication between the two cars (send ACK)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07838D-A4A7-F30F-346E-710C0707D17A}"/>
              </a:ext>
            </a:extLst>
          </p:cNvPr>
          <p:cNvSpPr/>
          <p:nvPr/>
        </p:nvSpPr>
        <p:spPr>
          <a:xfrm>
            <a:off x="1564436" y="5969312"/>
            <a:ext cx="1612396" cy="440480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Get the GPS coordinates of the damaged car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BF91326-6C5B-D093-341A-3983B5A95F80}"/>
              </a:ext>
            </a:extLst>
          </p:cNvPr>
          <p:cNvSpPr/>
          <p:nvPr/>
        </p:nvSpPr>
        <p:spPr>
          <a:xfrm>
            <a:off x="2981453" y="6484111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087BC569-B37D-DE82-A2C0-6257C8EB8392}"/>
              </a:ext>
            </a:extLst>
          </p:cNvPr>
          <p:cNvSpPr/>
          <p:nvPr/>
        </p:nvSpPr>
        <p:spPr>
          <a:xfrm>
            <a:off x="3841076" y="5448937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C1C5AD9-BA03-C29B-EBB9-C94F090EB961}"/>
              </a:ext>
            </a:extLst>
          </p:cNvPr>
          <p:cNvSpPr/>
          <p:nvPr/>
        </p:nvSpPr>
        <p:spPr>
          <a:xfrm>
            <a:off x="2981453" y="5978723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1902B7-C41D-A17D-84E6-BA16A332C624}"/>
              </a:ext>
            </a:extLst>
          </p:cNvPr>
          <p:cNvSpPr/>
          <p:nvPr/>
        </p:nvSpPr>
        <p:spPr>
          <a:xfrm>
            <a:off x="9530456" y="4061130"/>
            <a:ext cx="1163396" cy="333016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</p:spTree>
    <p:extLst>
      <p:ext uri="{BB962C8B-B14F-4D97-AF65-F5344CB8AC3E}">
        <p14:creationId xmlns:p14="http://schemas.microsoft.com/office/powerpoint/2010/main" val="15097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7" grpId="0" animBg="1"/>
      <p:bldP spid="4" grpId="0" animBg="1"/>
      <p:bldP spid="10" grpId="0" animBg="1"/>
      <p:bldP spid="13" grpId="0" animBg="1"/>
      <p:bldP spid="20" grpId="0" animBg="1"/>
      <p:bldP spid="18" grpId="0" animBg="1"/>
      <p:bldP spid="6" grpId="0" animBg="1"/>
      <p:bldP spid="7" grpId="0" animBg="1"/>
      <p:bldP spid="8" grpId="0" animBg="1"/>
      <p:bldP spid="15" grpId="0" animBg="1"/>
      <p:bldP spid="33" grpId="0" animBg="1"/>
      <p:bldP spid="34" grpId="0" animBg="1"/>
      <p:bldP spid="36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Demonstration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25</a:t>
            </a:fld>
            <a:endParaRPr lang="en-GB"/>
          </a:p>
        </p:txBody>
      </p:sp>
      <p:grpSp>
        <p:nvGrpSpPr>
          <p:cNvPr id="5" name="Groupe 5">
            <a:extLst>
              <a:ext uri="{FF2B5EF4-FFF2-40B4-BE49-F238E27FC236}">
                <a16:creationId xmlns:a16="http://schemas.microsoft.com/office/drawing/2014/main" id="{609B834B-4C88-224A-AF38-5D9C3886FD51}"/>
              </a:ext>
            </a:extLst>
          </p:cNvPr>
          <p:cNvGrpSpPr/>
          <p:nvPr/>
        </p:nvGrpSpPr>
        <p:grpSpPr>
          <a:xfrm rot="16200000">
            <a:off x="1649812" y="2432772"/>
            <a:ext cx="563052" cy="1188978"/>
            <a:chOff x="1552276" y="1794281"/>
            <a:chExt cx="336590" cy="647514"/>
          </a:xfrm>
          <a:solidFill>
            <a:schemeClr val="bg1"/>
          </a:solidFill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DE1F677-4272-ACE7-21EF-FD17FF3C6B4A}"/>
                </a:ext>
              </a:extLst>
            </p:cNvPr>
            <p:cNvSpPr/>
            <p:nvPr/>
          </p:nvSpPr>
          <p:spPr>
            <a:xfrm rot="5400013">
              <a:off x="1439050" y="1907507"/>
              <a:ext cx="563041" cy="336590"/>
            </a:xfrm>
            <a:prstGeom prst="rect">
              <a:avLst/>
            </a:prstGeom>
            <a:grp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7" name="Ellipse 7">
              <a:extLst>
                <a:ext uri="{FF2B5EF4-FFF2-40B4-BE49-F238E27FC236}">
                  <a16:creationId xmlns:a16="http://schemas.microsoft.com/office/drawing/2014/main" id="{D0AC873D-F7CE-ADFF-2B95-36BB810E314B}"/>
                </a:ext>
              </a:extLst>
            </p:cNvPr>
            <p:cNvSpPr/>
            <p:nvPr/>
          </p:nvSpPr>
          <p:spPr>
            <a:xfrm rot="5400013">
              <a:off x="1632898" y="2286804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pic>
        <p:nvPicPr>
          <p:cNvPr id="12" name="Graphique 11" descr="Décoration de pin">
            <a:extLst>
              <a:ext uri="{FF2B5EF4-FFF2-40B4-BE49-F238E27FC236}">
                <a16:creationId xmlns:a16="http://schemas.microsoft.com/office/drawing/2014/main" id="{1D555466-81CD-4D26-9B2A-63A57E1F5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3641" y="2512959"/>
            <a:ext cx="750588" cy="750588"/>
          </a:xfrm>
          <a:prstGeom prst="rect">
            <a:avLst/>
          </a:prstGeom>
        </p:spPr>
      </p:pic>
      <p:grpSp>
        <p:nvGrpSpPr>
          <p:cNvPr id="20" name="Groupe 22">
            <a:extLst>
              <a:ext uri="{FF2B5EF4-FFF2-40B4-BE49-F238E27FC236}">
                <a16:creationId xmlns:a16="http://schemas.microsoft.com/office/drawing/2014/main" id="{FE8FCF08-3AE0-4CF7-9B94-6CAAF38FEAEC}"/>
              </a:ext>
            </a:extLst>
          </p:cNvPr>
          <p:cNvGrpSpPr/>
          <p:nvPr/>
        </p:nvGrpSpPr>
        <p:grpSpPr>
          <a:xfrm rot="5400000">
            <a:off x="9681887" y="2335050"/>
            <a:ext cx="563055" cy="1331111"/>
            <a:chOff x="1242368" y="1435754"/>
            <a:chExt cx="336590" cy="724927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789FA731-C4AB-4DBC-A4AD-AC9EDD54E443}"/>
                </a:ext>
              </a:extLst>
            </p:cNvPr>
            <p:cNvSpPr/>
            <p:nvPr/>
          </p:nvSpPr>
          <p:spPr>
            <a:xfrm rot="16200004">
              <a:off x="1129138" y="1548984"/>
              <a:ext cx="563050" cy="336590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2" name="Ellipse 25">
              <a:extLst>
                <a:ext uri="{FF2B5EF4-FFF2-40B4-BE49-F238E27FC236}">
                  <a16:creationId xmlns:a16="http://schemas.microsoft.com/office/drawing/2014/main" id="{E243494F-A52C-46BB-95B8-31819EDD81B5}"/>
                </a:ext>
              </a:extLst>
            </p:cNvPr>
            <p:cNvSpPr/>
            <p:nvPr/>
          </p:nvSpPr>
          <p:spPr>
            <a:xfrm rot="16200004">
              <a:off x="1336460" y="2005690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3" name="Rectangle 51">
            <a:extLst>
              <a:ext uri="{FF2B5EF4-FFF2-40B4-BE49-F238E27FC236}">
                <a16:creationId xmlns:a16="http://schemas.microsoft.com/office/drawing/2014/main" id="{AEA4D217-C414-B810-5C28-1A8DAB1D8396}"/>
              </a:ext>
            </a:extLst>
          </p:cNvPr>
          <p:cNvSpPr/>
          <p:nvPr/>
        </p:nvSpPr>
        <p:spPr>
          <a:xfrm>
            <a:off x="8941677" y="5368594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Avoiding fixed obstacle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D8679DC3-A837-6020-C467-A20CAE5468D1}"/>
              </a:ext>
            </a:extLst>
          </p:cNvPr>
          <p:cNvSpPr/>
          <p:nvPr/>
        </p:nvSpPr>
        <p:spPr>
          <a:xfrm>
            <a:off x="6468611" y="5368594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i="0" u="none" strike="noStrike" kern="1200" cap="none" spc="0" baseline="0">
                <a:uFillTx/>
                <a:latin typeface="Calibri"/>
                <a:ea typeface="Calibri"/>
                <a:cs typeface="Calibri"/>
              </a:rPr>
              <a:t>Getting an obstacle position</a:t>
            </a:r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168D2922-30CA-73C0-8296-0219625C4C99}"/>
              </a:ext>
            </a:extLst>
          </p:cNvPr>
          <p:cNvSpPr/>
          <p:nvPr/>
        </p:nvSpPr>
        <p:spPr>
          <a:xfrm>
            <a:off x="1522479" y="5368594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Sending GPS coordinates</a:t>
            </a:r>
            <a:endParaRPr lang="en-GB" sz="1400"/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A44A78BF-2A90-87CA-74DE-0E18B7F938F6}"/>
              </a:ext>
            </a:extLst>
          </p:cNvPr>
          <p:cNvSpPr/>
          <p:nvPr/>
        </p:nvSpPr>
        <p:spPr>
          <a:xfrm>
            <a:off x="3995545" y="5368594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Sending acknowledgement</a:t>
            </a:r>
            <a:endParaRPr lang="en-GB" sz="1400" kern="0">
              <a:latin typeface="Calibri" pitchFamily="34"/>
            </a:endParaRPr>
          </a:p>
        </p:txBody>
      </p:sp>
      <p:pic>
        <p:nvPicPr>
          <p:cNvPr id="11" name="Graphique 10" descr="Sans fil avec un remplissage uni">
            <a:extLst>
              <a:ext uri="{FF2B5EF4-FFF2-40B4-BE49-F238E27FC236}">
                <a16:creationId xmlns:a16="http://schemas.microsoft.com/office/drawing/2014/main" id="{FFD68768-4503-2265-80B5-D4A67303D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8812" y="2156020"/>
            <a:ext cx="563057" cy="563057"/>
          </a:xfrm>
          <a:prstGeom prst="rect">
            <a:avLst/>
          </a:prstGeom>
        </p:spPr>
      </p:pic>
      <p:pic>
        <p:nvPicPr>
          <p:cNvPr id="15" name="Graphique 14" descr="Coche avec un remplissage uni">
            <a:extLst>
              <a:ext uri="{FF2B5EF4-FFF2-40B4-BE49-F238E27FC236}">
                <a16:creationId xmlns:a16="http://schemas.microsoft.com/office/drawing/2014/main" id="{DF4E3F81-0ED4-9638-74EF-C4C568078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25827" y="2222335"/>
            <a:ext cx="426597" cy="42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3.7037E-6 L 0.18008 -0.003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30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08 -0.0037 L 0.24714 0.13334 C 0.26107 0.16436 0.28203 0.18102 0.30404 0.18102 C 0.32904 0.18102 0.34909 0.16436 0.36302 0.13334 L 0.43008 -0.0037 " pathEditMode="relative" rAng="0" ptsTypes="AAAAA">
                                      <p:cBhvr>
                                        <p:cTn id="3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23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40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5400000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-5400000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5400000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08 -0.0037 L 0.57227 -0.0041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/>
              <a:t>Tests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26</a:t>
            </a:fld>
            <a:endParaRPr lang="en-GB"/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3601C108-8924-E814-F83B-A41DE437FD58}"/>
              </a:ext>
            </a:extLst>
          </p:cNvPr>
          <p:cNvSpPr/>
          <p:nvPr/>
        </p:nvSpPr>
        <p:spPr>
          <a:xfrm>
            <a:off x="8950159" y="1775368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Avoiding fixed obstacle</a:t>
            </a: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C18BD7C4-8C85-F62C-2E94-735B60C99492}"/>
              </a:ext>
            </a:extLst>
          </p:cNvPr>
          <p:cNvSpPr/>
          <p:nvPr/>
        </p:nvSpPr>
        <p:spPr>
          <a:xfrm>
            <a:off x="6468139" y="1766435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i="0" u="none" strike="noStrike" kern="1200" cap="none" spc="0" baseline="0">
                <a:uFillTx/>
                <a:latin typeface="Calibri"/>
                <a:ea typeface="Calibri"/>
                <a:cs typeface="Calibri"/>
              </a:rPr>
              <a:t>Getting an obstacle position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00C84-3A6A-FD65-AD96-C3450DAD4DA2}"/>
              </a:ext>
            </a:extLst>
          </p:cNvPr>
          <p:cNvSpPr/>
          <p:nvPr/>
        </p:nvSpPr>
        <p:spPr>
          <a:xfrm>
            <a:off x="8950159" y="2663831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inimum distance of </a:t>
            </a: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50cm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39FF3-7210-BE50-9D87-9E3D3A15E9DB}"/>
              </a:ext>
            </a:extLst>
          </p:cNvPr>
          <p:cNvSpPr/>
          <p:nvPr/>
        </p:nvSpPr>
        <p:spPr>
          <a:xfrm>
            <a:off x="6468139" y="3691352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  <a:ea typeface="+mn-lt"/>
                <a:cs typeface="+mn-lt"/>
              </a:rPr>
              <a:t>Obstacle position </a:t>
            </a:r>
            <a:r>
              <a:rPr lang="fr-FR" sz="1400" b="1">
                <a:solidFill>
                  <a:schemeClr val="tx1"/>
                </a:solidFill>
                <a:ea typeface="+mn-lt"/>
                <a:cs typeface="+mn-lt"/>
              </a:rPr>
              <a:t>+/- 5cm</a:t>
            </a:r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84CCA623-3E7B-C100-4FAB-D489647F4718}"/>
              </a:ext>
            </a:extLst>
          </p:cNvPr>
          <p:cNvSpPr/>
          <p:nvPr/>
        </p:nvSpPr>
        <p:spPr>
          <a:xfrm>
            <a:off x="1513053" y="1775368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Sending GPS coordinates</a:t>
            </a:r>
            <a:endParaRPr lang="en-GB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36998-4DD7-7EE3-60B6-4E0FC78AAD5F}"/>
              </a:ext>
            </a:extLst>
          </p:cNvPr>
          <p:cNvSpPr/>
          <p:nvPr/>
        </p:nvSpPr>
        <p:spPr>
          <a:xfrm>
            <a:off x="1513053" y="2672764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aximum </a:t>
            </a: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one from another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2" name="Rectangle 50">
            <a:extLst>
              <a:ext uri="{FF2B5EF4-FFF2-40B4-BE49-F238E27FC236}">
                <a16:creationId xmlns:a16="http://schemas.microsoft.com/office/drawing/2014/main" id="{E9D32758-5293-7165-FCD0-81A7B398AF99}"/>
              </a:ext>
            </a:extLst>
          </p:cNvPr>
          <p:cNvSpPr/>
          <p:nvPr/>
        </p:nvSpPr>
        <p:spPr>
          <a:xfrm>
            <a:off x="3986119" y="1775368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Sending acknowledgement</a:t>
            </a:r>
            <a:endParaRPr lang="en-GB" sz="1400" kern="0">
              <a:latin typeface="Calibri" pitchFamily="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A9E592-A89F-6DD0-8694-9FEF74B3143B}"/>
              </a:ext>
            </a:extLst>
          </p:cNvPr>
          <p:cNvSpPr/>
          <p:nvPr/>
        </p:nvSpPr>
        <p:spPr>
          <a:xfrm>
            <a:off x="3986119" y="2672766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aximum </a:t>
            </a: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 s</a:t>
            </a:r>
            <a:r>
              <a:rPr lang="en-GB" sz="1400" b="1" i="0" u="none" strike="noStrike" kern="1200" cap="none" spc="0">
                <a:solidFill>
                  <a:srgbClr val="000000"/>
                </a:solidFill>
                <a:uFillTx/>
                <a:latin typeface="Calibri" pitchFamily="34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after receiving the coordinates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9EEA7-A4E3-D096-9D0B-1C77656289FD}"/>
              </a:ext>
            </a:extLst>
          </p:cNvPr>
          <p:cNvSpPr/>
          <p:nvPr/>
        </p:nvSpPr>
        <p:spPr>
          <a:xfrm>
            <a:off x="6468139" y="2663831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Obstacle width</a:t>
            </a:r>
          </a:p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+/-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 cm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04DB63-14E1-8667-B880-773AA81843D6}"/>
              </a:ext>
            </a:extLst>
          </p:cNvPr>
          <p:cNvSpPr/>
          <p:nvPr/>
        </p:nvSpPr>
        <p:spPr>
          <a:xfrm>
            <a:off x="8950159" y="3691352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20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drift from trajectory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4B891-8F8A-7271-50C3-D96DC550BA0C}"/>
              </a:ext>
            </a:extLst>
          </p:cNvPr>
          <p:cNvSpPr/>
          <p:nvPr/>
        </p:nvSpPr>
        <p:spPr>
          <a:xfrm>
            <a:off x="1512026" y="3700285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  <a:ea typeface="+mn-lt"/>
                <a:cs typeface="+mn-lt"/>
              </a:rPr>
              <a:t>GPS coordinates </a:t>
            </a:r>
            <a:r>
              <a:rPr lang="fr-FR" sz="1400" b="1">
                <a:solidFill>
                  <a:schemeClr val="tx1"/>
                </a:solidFill>
                <a:ea typeface="+mn-lt"/>
                <a:cs typeface="+mn-lt"/>
              </a:rPr>
              <a:t>+/- 0,0001 ° </a:t>
            </a:r>
          </a:p>
          <a:p>
            <a:pPr algn="ctr"/>
            <a:r>
              <a:rPr lang="fr-FR" sz="1200" b="1">
                <a:solidFill>
                  <a:schemeClr val="tx1"/>
                </a:solidFill>
                <a:ea typeface="+mn-lt"/>
                <a:cs typeface="+mn-lt"/>
              </a:rPr>
              <a:t>(≈ 50cm) </a:t>
            </a:r>
            <a:endParaRPr lang="fr-FR" sz="1400" b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0DDCD-776D-0D87-737A-7D58B875CFCF}"/>
              </a:ext>
            </a:extLst>
          </p:cNvPr>
          <p:cNvSpPr/>
          <p:nvPr/>
        </p:nvSpPr>
        <p:spPr>
          <a:xfrm>
            <a:off x="8950159" y="4718873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Identification of a fixed obstacle after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158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F93062-C8C5-49C4-B90F-AA5653D5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4" cy="496126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175404-9BF6-6A99-1263-7AA32686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12" y="1874520"/>
            <a:ext cx="3447288" cy="179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 ? </a:t>
            </a:r>
          </a:p>
        </p:txBody>
      </p:sp>
      <p:pic>
        <p:nvPicPr>
          <p:cNvPr id="5" name="Graphique 5" descr="Questions avec un remplissage uni">
            <a:extLst>
              <a:ext uri="{FF2B5EF4-FFF2-40B4-BE49-F238E27FC236}">
                <a16:creationId xmlns:a16="http://schemas.microsoft.com/office/drawing/2014/main" id="{51AEDE10-8AA5-54CF-FF70-9A4ADADC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9878" y="1073777"/>
            <a:ext cx="4412623" cy="441262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E41959-E4D8-63E0-0295-F4264D41600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34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1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product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que 15" descr="Voiture avec un remplissage uni">
            <a:extLst>
              <a:ext uri="{FF2B5EF4-FFF2-40B4-BE49-F238E27FC236}">
                <a16:creationId xmlns:a16="http://schemas.microsoft.com/office/drawing/2014/main" id="{DBA967DF-582B-9ED0-3175-F46687C80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The final </a:t>
            </a:r>
            <a:r>
              <a:rPr lang="fr-FR" err="1"/>
              <a:t>product</a:t>
            </a:r>
          </a:p>
          <a:p>
            <a:pPr lvl="0"/>
            <a:endParaRPr lang="fr-FR">
              <a:cs typeface="Aharoni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" t="16867" r="55547" b="48241"/>
          <a:stretch/>
        </p:blipFill>
        <p:spPr>
          <a:xfrm>
            <a:off x="1322300" y="2009155"/>
            <a:ext cx="2558064" cy="1482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2" t="15569" r="961" b="48787"/>
          <a:stretch/>
        </p:blipFill>
        <p:spPr>
          <a:xfrm>
            <a:off x="4801749" y="1954862"/>
            <a:ext cx="2651660" cy="1537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02" t="63708" r="37603" b="1673"/>
          <a:stretch/>
        </p:blipFill>
        <p:spPr>
          <a:xfrm>
            <a:off x="8560144" y="1917653"/>
            <a:ext cx="481390" cy="16195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54" t="64009" r="56364"/>
          <a:stretch/>
        </p:blipFill>
        <p:spPr>
          <a:xfrm>
            <a:off x="10215290" y="1873314"/>
            <a:ext cx="492779" cy="17256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1100778" y="3727723"/>
            <a:ext cx="28392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r>
              <a:rPr lang="fr-FR" sz="1400" err="1"/>
              <a:t>Sending</a:t>
            </a:r>
            <a:r>
              <a:rPr lang="fr-FR" sz="1400"/>
              <a:t> GPS coordinates and </a:t>
            </a:r>
            <a:r>
              <a:rPr lang="fr-FR" sz="1400" err="1"/>
              <a:t>reaching</a:t>
            </a:r>
            <a:r>
              <a:rPr lang="fr-FR" sz="1400"/>
              <a:t> the damaged car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139292" y="3734367"/>
            <a:ext cx="19134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fr-FR" sz="14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/>
              <a:t>Maneuvering to place the hooks face to face</a:t>
            </a:r>
            <a:endParaRPr lang="fr-FR" sz="1400"/>
          </a:p>
        </p:txBody>
      </p:sp>
      <p:sp>
        <p:nvSpPr>
          <p:cNvPr id="11" name="ZoneTexte 10"/>
          <p:cNvSpPr txBox="1"/>
          <p:nvPr/>
        </p:nvSpPr>
        <p:spPr>
          <a:xfrm>
            <a:off x="8103803" y="3773992"/>
            <a:ext cx="139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  <a:p>
            <a:pPr algn="ctr"/>
            <a:r>
              <a:rPr lang="fr-FR" sz="1400" err="1"/>
              <a:t>Reversing</a:t>
            </a:r>
            <a:r>
              <a:rPr lang="fr-FR" sz="1400"/>
              <a:t> and </a:t>
            </a:r>
            <a:r>
              <a:rPr lang="fr-FR" sz="1400" err="1"/>
              <a:t>locking</a:t>
            </a:r>
            <a:endParaRPr lang="fr-FR" sz="1400"/>
          </a:p>
        </p:txBody>
      </p:sp>
      <p:sp>
        <p:nvSpPr>
          <p:cNvPr id="12" name="ZoneTexte 11"/>
          <p:cNvSpPr txBox="1"/>
          <p:nvPr/>
        </p:nvSpPr>
        <p:spPr>
          <a:xfrm>
            <a:off x="9886543" y="3785800"/>
            <a:ext cx="115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</a:p>
          <a:p>
            <a:pPr algn="ctr"/>
            <a:r>
              <a:rPr lang="fr-FR" sz="1400"/>
              <a:t>Towing</a:t>
            </a:r>
          </a:p>
        </p:txBody>
      </p:sp>
      <p:sp>
        <p:nvSpPr>
          <p:cNvPr id="13" name="Flèche vers le bas 12"/>
          <p:cNvSpPr/>
          <p:nvPr/>
        </p:nvSpPr>
        <p:spPr>
          <a:xfrm rot="16200000">
            <a:off x="4179753" y="2576752"/>
            <a:ext cx="312409" cy="425017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7766113" y="2648503"/>
            <a:ext cx="487021" cy="30833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9460751" y="2648470"/>
            <a:ext cx="425016" cy="312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942DD39-923D-9848-963B-B3235EA9CC5A}" type="slidenum">
              <a:rPr lang="en-GB" smtClean="0"/>
              <a:t>4</a:t>
            </a:fld>
            <a:endParaRPr lang="en-GB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A9FB50-E6BE-3AE0-C599-DB99EB71299E}"/>
              </a:ext>
            </a:extLst>
          </p:cNvPr>
          <p:cNvGrpSpPr/>
          <p:nvPr/>
        </p:nvGrpSpPr>
        <p:grpSpPr>
          <a:xfrm>
            <a:off x="1261942" y="4988780"/>
            <a:ext cx="9780693" cy="900000"/>
            <a:chOff x="794093" y="5133596"/>
            <a:chExt cx="9780693" cy="90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6E3301-B984-96B8-E623-C6F2D3055151}"/>
                </a:ext>
              </a:extLst>
            </p:cNvPr>
            <p:cNvSpPr/>
            <p:nvPr/>
          </p:nvSpPr>
          <p:spPr>
            <a:xfrm>
              <a:off x="794093" y="5133596"/>
              <a:ext cx="2124000" cy="900000"/>
            </a:xfrm>
            <a:prstGeom prst="rect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Performing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the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             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alignment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maneuver and towing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the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car</a:t>
              </a:r>
              <a:endParaRPr lang="fr-FR" sz="1600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D41853-3CCE-64CF-7365-225E650500AC}"/>
                </a:ext>
              </a:extLst>
            </p:cNvPr>
            <p:cNvSpPr/>
            <p:nvPr/>
          </p:nvSpPr>
          <p:spPr>
            <a:xfrm>
              <a:off x="3346324" y="5133596"/>
              <a:ext cx="2124000" cy="900000"/>
            </a:xfrm>
            <a:prstGeom prst="rect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Detecting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and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avoiding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obstacles</a:t>
              </a:r>
              <a:endParaRPr lang="es-ES" sz="1600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2D79EE-F669-05AF-33AA-F47DF6114BB5}"/>
                </a:ext>
              </a:extLst>
            </p:cNvPr>
            <p:cNvSpPr/>
            <p:nvPr/>
          </p:nvSpPr>
          <p:spPr>
            <a:xfrm>
              <a:off x="5898555" y="5133596"/>
              <a:ext cx="2124000" cy="900000"/>
            </a:xfrm>
            <a:prstGeom prst="rect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Communicating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 with damaged car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1F39AD-1F67-67BE-D2AD-79199A529F0D}"/>
                </a:ext>
              </a:extLst>
            </p:cNvPr>
            <p:cNvSpPr/>
            <p:nvPr/>
          </p:nvSpPr>
          <p:spPr>
            <a:xfrm>
              <a:off x="8450786" y="5133596"/>
              <a:ext cx="2124000" cy="900000"/>
            </a:xfrm>
            <a:prstGeom prst="rect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Reaching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the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 damaged car</a:t>
              </a:r>
              <a:endParaRPr lang="es-ES" sz="16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4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54BBF-EC41-A9FA-5E06-366EC7388A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882" y="844946"/>
            <a:ext cx="9144000" cy="1344168"/>
          </a:xfrm>
        </p:spPr>
        <p:txBody>
          <a:bodyPr/>
          <a:lstStyle/>
          <a:p>
            <a:pPr lvl="0"/>
            <a:r>
              <a:rPr lang="fr-FR"/>
              <a:t>Release vision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EBCAB454-FB61-3389-D373-C5B59E254487}"/>
              </a:ext>
            </a:extLst>
          </p:cNvPr>
          <p:cNvSpPr/>
          <p:nvPr/>
        </p:nvSpPr>
        <p:spPr>
          <a:xfrm>
            <a:off x="872744" y="2840567"/>
            <a:ext cx="1738076" cy="18922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2513646"/>
              <a:gd name="f8" fmla="val 195768"/>
              <a:gd name="f9" fmla="val 87648"/>
              <a:gd name="f10" fmla="val 1761910"/>
              <a:gd name="f11" fmla="val 1870030"/>
              <a:gd name="f12" fmla="val 2317878"/>
              <a:gd name="f13" fmla="val 2425998"/>
              <a:gd name="f14" fmla="+- 0 0 -90"/>
              <a:gd name="f15" fmla="*/ f3 1 1957678"/>
              <a:gd name="f16" fmla="*/ f4 1 2513646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957678"/>
              <a:gd name="f25" fmla="*/ f21 1 2513646"/>
              <a:gd name="f26" fmla="*/ 0 f22 1"/>
              <a:gd name="f27" fmla="*/ 195768 f21 1"/>
              <a:gd name="f28" fmla="*/ 195768 f22 1"/>
              <a:gd name="f29" fmla="*/ 0 f21 1"/>
              <a:gd name="f30" fmla="*/ 1761910 f22 1"/>
              <a:gd name="f31" fmla="*/ 1957678 f22 1"/>
              <a:gd name="f32" fmla="*/ 2317878 f21 1"/>
              <a:gd name="f33" fmla="*/ 2513646 f21 1"/>
              <a:gd name="f34" fmla="+- f23 0 f1"/>
              <a:gd name="f35" fmla="*/ f26 1 1957678"/>
              <a:gd name="f36" fmla="*/ f27 1 2513646"/>
              <a:gd name="f37" fmla="*/ f28 1 1957678"/>
              <a:gd name="f38" fmla="*/ f29 1 2513646"/>
              <a:gd name="f39" fmla="*/ f30 1 1957678"/>
              <a:gd name="f40" fmla="*/ f31 1 1957678"/>
              <a:gd name="f41" fmla="*/ f32 1 2513646"/>
              <a:gd name="f42" fmla="*/ f33 1 2513646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957678" h="2513646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12701" cap="flat">
            <a:solidFill>
              <a:schemeClr val="accent2"/>
            </a:solidFill>
            <a:prstDash val="solid"/>
            <a:miter/>
          </a:ln>
        </p:spPr>
        <p:txBody>
          <a:bodyPr vert="horz" wrap="square" lIns="181160" tIns="181160" rIns="181160" bIns="719806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Follows a straight line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Locks the hook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Detects large obstacles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cap="none" spc="0" baseline="0">
                <a:solidFill>
                  <a:srgbClr val="000000"/>
                </a:solidFill>
                <a:uFillTx/>
                <a:latin typeface="Calibri"/>
                <a:cs typeface="Calibri"/>
              </a:rPr>
              <a:t>Speed</a:t>
            </a:r>
            <a:r>
              <a:rPr lang="en-US" sz="1400" i="0" u="none" strike="noStrike" cap="none" spc="0">
                <a:solidFill>
                  <a:srgbClr val="000000"/>
                </a:solidFill>
                <a:uFillTx/>
                <a:latin typeface="Calibri"/>
                <a:cs typeface="Calibri"/>
              </a:rPr>
              <a:t> regulation</a:t>
            </a:r>
            <a:endParaRPr lang="en-US" sz="1400" i="0" u="none" strike="noStrike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1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7587722-6892-0138-4EC6-D4B4414FF131}"/>
              </a:ext>
            </a:extLst>
          </p:cNvPr>
          <p:cNvSpPr/>
          <p:nvPr/>
        </p:nvSpPr>
        <p:spPr>
          <a:xfrm>
            <a:off x="1258980" y="4327301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2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1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9DF552E-5C01-CBBA-71FB-AE7D4245C6DA}"/>
              </a:ext>
            </a:extLst>
          </p:cNvPr>
          <p:cNvSpPr/>
          <p:nvPr/>
        </p:nvSpPr>
        <p:spPr>
          <a:xfrm>
            <a:off x="3004695" y="2840568"/>
            <a:ext cx="1738076" cy="189220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1614675"/>
              <a:gd name="f8" fmla="val 161468"/>
              <a:gd name="f9" fmla="val 72292"/>
              <a:gd name="f10" fmla="val 1796211"/>
              <a:gd name="f11" fmla="val 1885387"/>
              <a:gd name="f12" fmla="val 1957679"/>
              <a:gd name="f13" fmla="val 592048"/>
              <a:gd name="f14" fmla="val 1022628"/>
              <a:gd name="f15" fmla="val 1453208"/>
              <a:gd name="f16" fmla="val 1542384"/>
              <a:gd name="f17" fmla="val 1885386"/>
              <a:gd name="f18" fmla="val 1614676"/>
              <a:gd name="f19" fmla="val 1796210"/>
              <a:gd name="f20" fmla="val 1542383"/>
              <a:gd name="f21" fmla="val 1453207"/>
              <a:gd name="f22" fmla="+- 0 0 -90"/>
              <a:gd name="f23" fmla="*/ f3 1 1957678"/>
              <a:gd name="f24" fmla="*/ f4 1 1614675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1957678"/>
              <a:gd name="f33" fmla="*/ f29 1 1614675"/>
              <a:gd name="f34" fmla="*/ 0 f30 1"/>
              <a:gd name="f35" fmla="*/ 161468 f29 1"/>
              <a:gd name="f36" fmla="*/ 161468 f30 1"/>
              <a:gd name="f37" fmla="*/ 0 f29 1"/>
              <a:gd name="f38" fmla="*/ 1796211 f30 1"/>
              <a:gd name="f39" fmla="*/ 1957679 f30 1"/>
              <a:gd name="f40" fmla="*/ 1957678 f30 1"/>
              <a:gd name="f41" fmla="*/ 1453208 f29 1"/>
              <a:gd name="f42" fmla="*/ 1796210 f30 1"/>
              <a:gd name="f43" fmla="*/ 1614676 f29 1"/>
              <a:gd name="f44" fmla="*/ 1614675 f29 1"/>
              <a:gd name="f45" fmla="*/ 1453207 f29 1"/>
              <a:gd name="f46" fmla="+- f31 0 f1"/>
              <a:gd name="f47" fmla="*/ f34 1 1957678"/>
              <a:gd name="f48" fmla="*/ f35 1 1614675"/>
              <a:gd name="f49" fmla="*/ f36 1 1957678"/>
              <a:gd name="f50" fmla="*/ f37 1 1614675"/>
              <a:gd name="f51" fmla="*/ f38 1 1957678"/>
              <a:gd name="f52" fmla="*/ f39 1 1957678"/>
              <a:gd name="f53" fmla="*/ f40 1 1957678"/>
              <a:gd name="f54" fmla="*/ f41 1 1614675"/>
              <a:gd name="f55" fmla="*/ f42 1 1957678"/>
              <a:gd name="f56" fmla="*/ f43 1 1614675"/>
              <a:gd name="f57" fmla="*/ f44 1 1614675"/>
              <a:gd name="f58" fmla="*/ f45 1 1614675"/>
              <a:gd name="f59" fmla="*/ f25 1 f32"/>
              <a:gd name="f60" fmla="*/ f26 1 f32"/>
              <a:gd name="f61" fmla="*/ f25 1 f33"/>
              <a:gd name="f62" fmla="*/ f27 1 f33"/>
              <a:gd name="f63" fmla="*/ f47 1 f32"/>
              <a:gd name="f64" fmla="*/ f48 1 f33"/>
              <a:gd name="f65" fmla="*/ f49 1 f32"/>
              <a:gd name="f66" fmla="*/ f50 1 f33"/>
              <a:gd name="f67" fmla="*/ f51 1 f32"/>
              <a:gd name="f68" fmla="*/ f52 1 f32"/>
              <a:gd name="f69" fmla="*/ f53 1 f32"/>
              <a:gd name="f70" fmla="*/ f54 1 f33"/>
              <a:gd name="f71" fmla="*/ f55 1 f32"/>
              <a:gd name="f72" fmla="*/ f56 1 f33"/>
              <a:gd name="f73" fmla="*/ f57 1 f33"/>
              <a:gd name="f74" fmla="*/ f58 1 f33"/>
              <a:gd name="f75" fmla="*/ f59 f23 1"/>
              <a:gd name="f76" fmla="*/ f60 f23 1"/>
              <a:gd name="f77" fmla="*/ f62 f24 1"/>
              <a:gd name="f78" fmla="*/ f61 f24 1"/>
              <a:gd name="f79" fmla="*/ f63 f23 1"/>
              <a:gd name="f80" fmla="*/ f64 f24 1"/>
              <a:gd name="f81" fmla="*/ f65 f23 1"/>
              <a:gd name="f82" fmla="*/ f66 f24 1"/>
              <a:gd name="f83" fmla="*/ f67 f23 1"/>
              <a:gd name="f84" fmla="*/ f68 f23 1"/>
              <a:gd name="f85" fmla="*/ f69 f23 1"/>
              <a:gd name="f86" fmla="*/ f70 f24 1"/>
              <a:gd name="f87" fmla="*/ f71 f23 1"/>
              <a:gd name="f88" fmla="*/ f72 f24 1"/>
              <a:gd name="f89" fmla="*/ f73 f24 1"/>
              <a:gd name="f90" fmla="*/ f74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79" y="f80"/>
              </a:cxn>
              <a:cxn ang="f46">
                <a:pos x="f81" y="f82"/>
              </a:cxn>
              <a:cxn ang="f46">
                <a:pos x="f83" y="f82"/>
              </a:cxn>
              <a:cxn ang="f46">
                <a:pos x="f84" y="f80"/>
              </a:cxn>
              <a:cxn ang="f46">
                <a:pos x="f85" y="f86"/>
              </a:cxn>
              <a:cxn ang="f46">
                <a:pos x="f87" y="f88"/>
              </a:cxn>
              <a:cxn ang="f46">
                <a:pos x="f81" y="f89"/>
              </a:cxn>
              <a:cxn ang="f46">
                <a:pos x="f79" y="f90"/>
              </a:cxn>
              <a:cxn ang="f46">
                <a:pos x="f79" y="f80"/>
              </a:cxn>
            </a:cxnLst>
            <a:rect l="f75" t="f78" r="f76" b="f77"/>
            <a:pathLst>
              <a:path w="1957678" h="1614675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12" y="f9"/>
                  <a:pt x="f12" y="f8"/>
                </a:cubicBez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18"/>
                </a:cubicBezTo>
                <a:lnTo>
                  <a:pt x="f8" y="f7"/>
                </a:lnTo>
                <a:cubicBezTo>
                  <a:pt x="f9" y="f7"/>
                  <a:pt x="f5" y="f20"/>
                  <a:pt x="f5" y="f21"/>
                </a:cubicBezTo>
                <a:lnTo>
                  <a:pt x="f5" y="f8"/>
                </a:lnTo>
                <a:close/>
              </a:path>
            </a:pathLst>
          </a:custGeom>
          <a:noFill/>
          <a:ln w="12701" cap="flat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160980" tIns="506989" rIns="160980" bIns="160980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No U-turn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Detects small obstacles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>
                <a:solidFill>
                  <a:srgbClr val="000000"/>
                </a:solidFill>
                <a:latin typeface="Calibri"/>
              </a:rPr>
              <a:t>Identifies the car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err="1">
                <a:solidFill>
                  <a:srgbClr val="000000"/>
                </a:solidFill>
                <a:latin typeface="Calibri"/>
              </a:rPr>
              <a:t>Tows</a:t>
            </a:r>
            <a:r>
              <a:rPr lang="fr-FR" sz="1400">
                <a:solidFill>
                  <a:srgbClr val="000000"/>
                </a:solidFill>
                <a:latin typeface="Calibri"/>
              </a:rPr>
              <a:t> in a straight line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>
              <a:solidFill>
                <a:srgbClr val="000000"/>
              </a:solidFill>
              <a:latin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>
              <a:solidFill>
                <a:srgbClr val="000000"/>
              </a:solidFill>
              <a:latin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CBC8291-9508-5499-8F76-DBFE80E618FD}"/>
              </a:ext>
            </a:extLst>
          </p:cNvPr>
          <p:cNvSpPr/>
          <p:nvPr/>
        </p:nvSpPr>
        <p:spPr>
          <a:xfrm>
            <a:off x="3390931" y="2435097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1" cap="flat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2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8AE91E70-40B4-386E-AECE-99EB8A14C7B8}"/>
              </a:ext>
            </a:extLst>
          </p:cNvPr>
          <p:cNvSpPr/>
          <p:nvPr/>
        </p:nvSpPr>
        <p:spPr>
          <a:xfrm>
            <a:off x="5136639" y="2674374"/>
            <a:ext cx="1738076" cy="20583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1614675"/>
              <a:gd name="f8" fmla="val 161468"/>
              <a:gd name="f9" fmla="val 72292"/>
              <a:gd name="f10" fmla="val 1796211"/>
              <a:gd name="f11" fmla="val 1885387"/>
              <a:gd name="f12" fmla="val 1957679"/>
              <a:gd name="f13" fmla="val 592048"/>
              <a:gd name="f14" fmla="val 1022628"/>
              <a:gd name="f15" fmla="val 1453208"/>
              <a:gd name="f16" fmla="val 1542384"/>
              <a:gd name="f17" fmla="val 1885386"/>
              <a:gd name="f18" fmla="val 1614676"/>
              <a:gd name="f19" fmla="val 1796210"/>
              <a:gd name="f20" fmla="val 1542383"/>
              <a:gd name="f21" fmla="val 1453207"/>
              <a:gd name="f22" fmla="+- 0 0 -90"/>
              <a:gd name="f23" fmla="*/ f3 1 1957678"/>
              <a:gd name="f24" fmla="*/ f4 1 1614675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1957678"/>
              <a:gd name="f33" fmla="*/ f29 1 1614675"/>
              <a:gd name="f34" fmla="*/ 0 f30 1"/>
              <a:gd name="f35" fmla="*/ 161468 f29 1"/>
              <a:gd name="f36" fmla="*/ 161468 f30 1"/>
              <a:gd name="f37" fmla="*/ 0 f29 1"/>
              <a:gd name="f38" fmla="*/ 1796211 f30 1"/>
              <a:gd name="f39" fmla="*/ 1957679 f30 1"/>
              <a:gd name="f40" fmla="*/ 1957678 f30 1"/>
              <a:gd name="f41" fmla="*/ 1453208 f29 1"/>
              <a:gd name="f42" fmla="*/ 1796210 f30 1"/>
              <a:gd name="f43" fmla="*/ 1614676 f29 1"/>
              <a:gd name="f44" fmla="*/ 1614675 f29 1"/>
              <a:gd name="f45" fmla="*/ 1453207 f29 1"/>
              <a:gd name="f46" fmla="+- f31 0 f1"/>
              <a:gd name="f47" fmla="*/ f34 1 1957678"/>
              <a:gd name="f48" fmla="*/ f35 1 1614675"/>
              <a:gd name="f49" fmla="*/ f36 1 1957678"/>
              <a:gd name="f50" fmla="*/ f37 1 1614675"/>
              <a:gd name="f51" fmla="*/ f38 1 1957678"/>
              <a:gd name="f52" fmla="*/ f39 1 1957678"/>
              <a:gd name="f53" fmla="*/ f40 1 1957678"/>
              <a:gd name="f54" fmla="*/ f41 1 1614675"/>
              <a:gd name="f55" fmla="*/ f42 1 1957678"/>
              <a:gd name="f56" fmla="*/ f43 1 1614675"/>
              <a:gd name="f57" fmla="*/ f44 1 1614675"/>
              <a:gd name="f58" fmla="*/ f45 1 1614675"/>
              <a:gd name="f59" fmla="*/ f25 1 f32"/>
              <a:gd name="f60" fmla="*/ f26 1 f32"/>
              <a:gd name="f61" fmla="*/ f25 1 f33"/>
              <a:gd name="f62" fmla="*/ f27 1 f33"/>
              <a:gd name="f63" fmla="*/ f47 1 f32"/>
              <a:gd name="f64" fmla="*/ f48 1 f33"/>
              <a:gd name="f65" fmla="*/ f49 1 f32"/>
              <a:gd name="f66" fmla="*/ f50 1 f33"/>
              <a:gd name="f67" fmla="*/ f51 1 f32"/>
              <a:gd name="f68" fmla="*/ f52 1 f32"/>
              <a:gd name="f69" fmla="*/ f53 1 f32"/>
              <a:gd name="f70" fmla="*/ f54 1 f33"/>
              <a:gd name="f71" fmla="*/ f55 1 f32"/>
              <a:gd name="f72" fmla="*/ f56 1 f33"/>
              <a:gd name="f73" fmla="*/ f57 1 f33"/>
              <a:gd name="f74" fmla="*/ f58 1 f33"/>
              <a:gd name="f75" fmla="*/ f59 f23 1"/>
              <a:gd name="f76" fmla="*/ f60 f23 1"/>
              <a:gd name="f77" fmla="*/ f62 f24 1"/>
              <a:gd name="f78" fmla="*/ f61 f24 1"/>
              <a:gd name="f79" fmla="*/ f63 f23 1"/>
              <a:gd name="f80" fmla="*/ f64 f24 1"/>
              <a:gd name="f81" fmla="*/ f65 f23 1"/>
              <a:gd name="f82" fmla="*/ f66 f24 1"/>
              <a:gd name="f83" fmla="*/ f67 f23 1"/>
              <a:gd name="f84" fmla="*/ f68 f23 1"/>
              <a:gd name="f85" fmla="*/ f69 f23 1"/>
              <a:gd name="f86" fmla="*/ f70 f24 1"/>
              <a:gd name="f87" fmla="*/ f71 f23 1"/>
              <a:gd name="f88" fmla="*/ f72 f24 1"/>
              <a:gd name="f89" fmla="*/ f73 f24 1"/>
              <a:gd name="f90" fmla="*/ f74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79" y="f80"/>
              </a:cxn>
              <a:cxn ang="f46">
                <a:pos x="f81" y="f82"/>
              </a:cxn>
              <a:cxn ang="f46">
                <a:pos x="f83" y="f82"/>
              </a:cxn>
              <a:cxn ang="f46">
                <a:pos x="f84" y="f80"/>
              </a:cxn>
              <a:cxn ang="f46">
                <a:pos x="f85" y="f86"/>
              </a:cxn>
              <a:cxn ang="f46">
                <a:pos x="f87" y="f88"/>
              </a:cxn>
              <a:cxn ang="f46">
                <a:pos x="f81" y="f89"/>
              </a:cxn>
              <a:cxn ang="f46">
                <a:pos x="f79" y="f90"/>
              </a:cxn>
              <a:cxn ang="f46">
                <a:pos x="f79" y="f80"/>
              </a:cxn>
            </a:cxnLst>
            <a:rect l="f75" t="f78" r="f76" b="f77"/>
            <a:pathLst>
              <a:path w="1957678" h="1614675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12" y="f9"/>
                  <a:pt x="f12" y="f8"/>
                </a:cubicBez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18"/>
                </a:cubicBezTo>
                <a:lnTo>
                  <a:pt x="f8" y="f7"/>
                </a:lnTo>
                <a:cubicBezTo>
                  <a:pt x="f9" y="f7"/>
                  <a:pt x="f5" y="f20"/>
                  <a:pt x="f5" y="f21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12701" cap="flat">
            <a:solidFill>
              <a:schemeClr val="accent6">
                <a:lumMod val="40000"/>
                <a:lumOff val="60000"/>
              </a:schemeClr>
            </a:solidFill>
            <a:prstDash val="solid"/>
            <a:miter/>
          </a:ln>
        </p:spPr>
        <p:txBody>
          <a:bodyPr vert="horz" wrap="square" lIns="160980" tIns="160980" rIns="160980" bIns="506989" anchor="t" anchorCtr="0" compatLnSpc="1">
            <a:noAutofit/>
          </a:bodyPr>
          <a:lstStyle/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U-turn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Identifies </a:t>
            </a:r>
            <a:r>
              <a:rPr lang="fr-FR" sz="140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moving</a:t>
            </a:r>
            <a:r>
              <a: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obstacles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Stops when moving obstacles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18BA803-C2AD-7E1D-14B5-C547C84CBB1B}"/>
              </a:ext>
            </a:extLst>
          </p:cNvPr>
          <p:cNvSpPr/>
          <p:nvPr/>
        </p:nvSpPr>
        <p:spPr>
          <a:xfrm>
            <a:off x="5522882" y="4327301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3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A86A8FE-B508-9B59-7681-54A92AE7C70C}"/>
              </a:ext>
            </a:extLst>
          </p:cNvPr>
          <p:cNvSpPr/>
          <p:nvPr/>
        </p:nvSpPr>
        <p:spPr>
          <a:xfrm>
            <a:off x="7268590" y="2693527"/>
            <a:ext cx="1738076" cy="20392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2414828"/>
              <a:gd name="f8" fmla="val 195768"/>
              <a:gd name="f9" fmla="val 87648"/>
              <a:gd name="f10" fmla="val 1761910"/>
              <a:gd name="f11" fmla="val 1870030"/>
              <a:gd name="f12" fmla="val 2219060"/>
              <a:gd name="f13" fmla="val 2327180"/>
              <a:gd name="f14" fmla="+- 0 0 -90"/>
              <a:gd name="f15" fmla="*/ f3 1 1957678"/>
              <a:gd name="f16" fmla="*/ f4 1 2414828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957678"/>
              <a:gd name="f25" fmla="*/ f21 1 2414828"/>
              <a:gd name="f26" fmla="*/ 0 f22 1"/>
              <a:gd name="f27" fmla="*/ 195768 f21 1"/>
              <a:gd name="f28" fmla="*/ 195768 f22 1"/>
              <a:gd name="f29" fmla="*/ 0 f21 1"/>
              <a:gd name="f30" fmla="*/ 1761910 f22 1"/>
              <a:gd name="f31" fmla="*/ 1957678 f22 1"/>
              <a:gd name="f32" fmla="*/ 2219060 f21 1"/>
              <a:gd name="f33" fmla="*/ 2414828 f21 1"/>
              <a:gd name="f34" fmla="+- f23 0 f1"/>
              <a:gd name="f35" fmla="*/ f26 1 1957678"/>
              <a:gd name="f36" fmla="*/ f27 1 2414828"/>
              <a:gd name="f37" fmla="*/ f28 1 1957678"/>
              <a:gd name="f38" fmla="*/ f29 1 2414828"/>
              <a:gd name="f39" fmla="*/ f30 1 1957678"/>
              <a:gd name="f40" fmla="*/ f31 1 1957678"/>
              <a:gd name="f41" fmla="*/ f32 1 2414828"/>
              <a:gd name="f42" fmla="*/ f33 1 2414828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957678" h="2414828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12701" cap="flat">
            <a:solidFill>
              <a:schemeClr val="accent5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179396" tIns="696864" rIns="179396" bIns="179396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Avoids fixed obstacles during alignment maneuver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>
                <a:solidFill>
                  <a:srgbClr val="000000"/>
                </a:solidFill>
                <a:latin typeface="Calibri"/>
              </a:rPr>
              <a:t>The v</a:t>
            </a: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ehicles communicate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  <a:endParaRPr lang="en-US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39C7E4C-4AC7-7726-6294-DE3EB0704CE6}"/>
              </a:ext>
            </a:extLst>
          </p:cNvPr>
          <p:cNvSpPr/>
          <p:nvPr/>
        </p:nvSpPr>
        <p:spPr>
          <a:xfrm>
            <a:off x="7642348" y="2231265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4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5C59D9-35C0-D6DD-27F0-02334538D0F5}"/>
              </a:ext>
            </a:extLst>
          </p:cNvPr>
          <p:cNvSpPr/>
          <p:nvPr/>
        </p:nvSpPr>
        <p:spPr>
          <a:xfrm>
            <a:off x="9413034" y="2693527"/>
            <a:ext cx="1778385" cy="203924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3005670"/>
              <a:gd name="f8" fmla="val 195768"/>
              <a:gd name="f9" fmla="val 87648"/>
              <a:gd name="f10" fmla="val 1761910"/>
              <a:gd name="f11" fmla="val 1870030"/>
              <a:gd name="f12" fmla="val 2809902"/>
              <a:gd name="f13" fmla="val 2918022"/>
              <a:gd name="f14" fmla="+- 0 0 -90"/>
              <a:gd name="f15" fmla="*/ f3 1 1957678"/>
              <a:gd name="f16" fmla="*/ f4 1 3005670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957678"/>
              <a:gd name="f25" fmla="*/ f21 1 3005670"/>
              <a:gd name="f26" fmla="*/ 0 f22 1"/>
              <a:gd name="f27" fmla="*/ 195768 f21 1"/>
              <a:gd name="f28" fmla="*/ 195768 f22 1"/>
              <a:gd name="f29" fmla="*/ 0 f21 1"/>
              <a:gd name="f30" fmla="*/ 1761910 f22 1"/>
              <a:gd name="f31" fmla="*/ 1957678 f22 1"/>
              <a:gd name="f32" fmla="*/ 2809902 f21 1"/>
              <a:gd name="f33" fmla="*/ 3005670 f21 1"/>
              <a:gd name="f34" fmla="+- f23 0 f1"/>
              <a:gd name="f35" fmla="*/ f26 1 1957678"/>
              <a:gd name="f36" fmla="*/ f27 1 3005670"/>
              <a:gd name="f37" fmla="*/ f28 1 1957678"/>
              <a:gd name="f38" fmla="*/ f29 1 3005670"/>
              <a:gd name="f39" fmla="*/ f30 1 1957678"/>
              <a:gd name="f40" fmla="*/ f31 1 1957678"/>
              <a:gd name="f41" fmla="*/ f32 1 3005670"/>
              <a:gd name="f42" fmla="*/ f33 1 3005670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957678" h="3005670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12701" cap="flat">
            <a:solidFill>
              <a:srgbClr val="F5CCCD"/>
            </a:solidFill>
            <a:prstDash val="solid"/>
            <a:miter/>
          </a:ln>
        </p:spPr>
        <p:txBody>
          <a:bodyPr vert="horz" wrap="square" lIns="181160" tIns="181160" rIns="181160" bIns="825236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Reaches the damaged car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Performs the alignment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8CB6F153-C4CC-CC3F-7A3C-1FB0884DBB72}"/>
              </a:ext>
            </a:extLst>
          </p:cNvPr>
          <p:cNvSpPr/>
          <p:nvPr/>
        </p:nvSpPr>
        <p:spPr>
          <a:xfrm>
            <a:off x="9774297" y="4376057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5CCCD"/>
          </a:solidFill>
          <a:ln w="12701" cap="flat">
            <a:noFill/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5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96FAE62-DA69-1B5E-9CBC-340F079EBB6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A46F27-A125-A6E0-B649-7B24EBF4E85D}"/>
              </a:ext>
            </a:extLst>
          </p:cNvPr>
          <p:cNvSpPr/>
          <p:nvPr/>
        </p:nvSpPr>
        <p:spPr>
          <a:xfrm>
            <a:off x="7311498" y="860964"/>
            <a:ext cx="4017085" cy="41421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55C508-9285-24D3-4F66-CDCF06E167E7}"/>
              </a:ext>
            </a:extLst>
          </p:cNvPr>
          <p:cNvSpPr/>
          <p:nvPr/>
        </p:nvSpPr>
        <p:spPr>
          <a:xfrm>
            <a:off x="7311498" y="1327329"/>
            <a:ext cx="4017085" cy="4265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8750106" y="1367057"/>
            <a:ext cx="1172576" cy="331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 err="1"/>
              <a:t>Third</a:t>
            </a:r>
            <a:r>
              <a:rPr lang="fr-FR"/>
              <a:t> release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2086751" y="4763035"/>
            <a:ext cx="7324816" cy="272855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Identification of an obstacle</a:t>
            </a:r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2100443" y="3305402"/>
            <a:ext cx="7324816" cy="273399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Line up with the damaged car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92232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806297" y="318218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29/11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28943" y="3072398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7432442" y="917504"/>
            <a:ext cx="1184648" cy="398282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7432442" y="1315786"/>
            <a:ext cx="1184648" cy="376978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8750106" y="917504"/>
            <a:ext cx="1172575" cy="292707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10012154" y="917504"/>
            <a:ext cx="1172576" cy="26595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6119264" y="2702780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5559311" y="1892083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06/12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10013748" y="1372971"/>
            <a:ext cx="1172576" cy="3197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2086751" y="3709598"/>
            <a:ext cx="2042189" cy="216585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Get the QR code distance</a:t>
            </a: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C8EF9D-33AF-76A4-44C8-AD5A3B0EECD3}"/>
              </a:ext>
            </a:extLst>
          </p:cNvPr>
          <p:cNvSpPr/>
          <p:nvPr/>
        </p:nvSpPr>
        <p:spPr>
          <a:xfrm>
            <a:off x="4319449" y="4006557"/>
            <a:ext cx="5092117" cy="201897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Automatic alignment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54C2F5-5367-532A-2B23-9453379ED4F1}"/>
              </a:ext>
            </a:extLst>
          </p:cNvPr>
          <p:cNvSpPr/>
          <p:nvPr/>
        </p:nvSpPr>
        <p:spPr>
          <a:xfrm>
            <a:off x="2100444" y="5396833"/>
            <a:ext cx="7299198" cy="1744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32F7E7-201F-CF3F-D77E-0EE7AD01893B}"/>
              </a:ext>
            </a:extLst>
          </p:cNvPr>
          <p:cNvSpPr/>
          <p:nvPr/>
        </p:nvSpPr>
        <p:spPr>
          <a:xfrm>
            <a:off x="2086751" y="5130236"/>
            <a:ext cx="3578758" cy="172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76F560-7129-B11E-05D3-4B1F9A872FB4}"/>
              </a:ext>
            </a:extLst>
          </p:cNvPr>
          <p:cNvSpPr/>
          <p:nvPr/>
        </p:nvSpPr>
        <p:spPr>
          <a:xfrm>
            <a:off x="2609346" y="4287126"/>
            <a:ext cx="4823096" cy="181970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U-turn trajectory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A919B63-9D56-E0F2-76F1-C4A71FF08FE1}"/>
              </a:ext>
            </a:extLst>
          </p:cNvPr>
          <p:cNvSpPr/>
          <p:nvPr/>
        </p:nvSpPr>
        <p:spPr>
          <a:xfrm>
            <a:off x="4051240" y="3718564"/>
            <a:ext cx="390758" cy="198407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0D76C47-D3D3-9E23-7CDE-1A1462A936EC}"/>
              </a:ext>
            </a:extLst>
          </p:cNvPr>
          <p:cNvSpPr/>
          <p:nvPr/>
        </p:nvSpPr>
        <p:spPr>
          <a:xfrm>
            <a:off x="5599065" y="5126679"/>
            <a:ext cx="349268" cy="172251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127C976-D804-D106-6E9F-A6048147B2FA}"/>
              </a:ext>
            </a:extLst>
          </p:cNvPr>
          <p:cNvSpPr/>
          <p:nvPr/>
        </p:nvSpPr>
        <p:spPr>
          <a:xfrm>
            <a:off x="9315706" y="5396086"/>
            <a:ext cx="380149" cy="17440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20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0E26CFA-DF4F-C7C1-A7E7-C64EFACE759C}"/>
              </a:ext>
            </a:extLst>
          </p:cNvPr>
          <p:cNvSpPr/>
          <p:nvPr/>
        </p:nvSpPr>
        <p:spPr>
          <a:xfrm>
            <a:off x="7413352" y="4287126"/>
            <a:ext cx="362043" cy="181970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A18B42C1-89A5-DB94-188D-FC885B03086F}"/>
              </a:ext>
            </a:extLst>
          </p:cNvPr>
          <p:cNvSpPr/>
          <p:nvPr/>
        </p:nvSpPr>
        <p:spPr>
          <a:xfrm>
            <a:off x="9320040" y="4006557"/>
            <a:ext cx="375815" cy="201897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983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8" grpId="0" animBg="1"/>
      <p:bldP spid="4" grpId="0" animBg="1"/>
      <p:bldP spid="6" grpId="0" animBg="1"/>
      <p:bldP spid="10" grpId="0" animBg="1"/>
      <p:bldP spid="13" grpId="0" animBg="1"/>
      <p:bldP spid="7" grpId="0" animBg="1"/>
      <p:bldP spid="20" grpId="0" animBg="1"/>
      <p:bldP spid="21" grpId="0" animBg="1"/>
      <p:bldP spid="23" grpId="0" animBg="1"/>
      <p:bldP spid="24" grpId="0" animBg="1"/>
      <p:bldP spid="32" grpId="0" animBg="1"/>
      <p:bldP spid="19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2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demo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10" descr="Manette de jeu avec un remplissage uni">
            <a:extLst>
              <a:ext uri="{FF2B5EF4-FFF2-40B4-BE49-F238E27FC236}">
                <a16:creationId xmlns:a16="http://schemas.microsoft.com/office/drawing/2014/main" id="{5A303052-263B-408F-A965-AD5881DEB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207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Demonstration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8</a:t>
            </a:fld>
            <a:endParaRPr lang="en-GB"/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2307D11-A1E2-406E-B613-651457CA084A}"/>
              </a:ext>
            </a:extLst>
          </p:cNvPr>
          <p:cNvSpPr/>
          <p:nvPr/>
        </p:nvSpPr>
        <p:spPr>
          <a:xfrm rot="16200000">
            <a:off x="4691119" y="3498309"/>
            <a:ext cx="296085" cy="2008154"/>
          </a:xfrm>
          <a:custGeom>
            <a:avLst/>
            <a:gdLst>
              <a:gd name="connsiteX0" fmla="*/ 104477 w 1732310"/>
              <a:gd name="connsiteY0" fmla="*/ 0 h 813916"/>
              <a:gd name="connsiteX1" fmla="*/ 174816 w 1732310"/>
              <a:gd name="connsiteY1" fmla="*/ 733529 h 813916"/>
              <a:gd name="connsiteX2" fmla="*/ 1732310 w 1732310"/>
              <a:gd name="connsiteY2" fmla="*/ 813916 h 8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310" h="813916">
                <a:moveTo>
                  <a:pt x="104477" y="0"/>
                </a:moveTo>
                <a:cubicBezTo>
                  <a:pt x="3994" y="298938"/>
                  <a:pt x="-96489" y="597876"/>
                  <a:pt x="174816" y="733529"/>
                </a:cubicBezTo>
                <a:cubicBezTo>
                  <a:pt x="446121" y="869182"/>
                  <a:pt x="1454306" y="782096"/>
                  <a:pt x="1732310" y="813916"/>
                </a:cubicBezTo>
              </a:path>
            </a:pathLst>
          </a:cu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C210F3C2-CF8A-4DB9-8469-47738AF47D7E}"/>
              </a:ext>
            </a:extLst>
          </p:cNvPr>
          <p:cNvSpPr/>
          <p:nvPr/>
        </p:nvSpPr>
        <p:spPr>
          <a:xfrm rot="16979227">
            <a:off x="7035682" y="950862"/>
            <a:ext cx="255999" cy="2769252"/>
          </a:xfrm>
          <a:custGeom>
            <a:avLst/>
            <a:gdLst>
              <a:gd name="connsiteX0" fmla="*/ 819528 w 819528"/>
              <a:gd name="connsiteY0" fmla="*/ 0 h 1027416"/>
              <a:gd name="connsiteX1" fmla="*/ 182530 w 819528"/>
              <a:gd name="connsiteY1" fmla="*/ 184935 h 1027416"/>
              <a:gd name="connsiteX2" fmla="*/ 59240 w 819528"/>
              <a:gd name="connsiteY2" fmla="*/ 1027416 h 102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528" h="1027416">
                <a:moveTo>
                  <a:pt x="819528" y="0"/>
                </a:moveTo>
                <a:cubicBezTo>
                  <a:pt x="564386" y="6849"/>
                  <a:pt x="309245" y="13699"/>
                  <a:pt x="182530" y="184935"/>
                </a:cubicBezTo>
                <a:cubicBezTo>
                  <a:pt x="55815" y="356171"/>
                  <a:pt x="-81173" y="845906"/>
                  <a:pt x="59240" y="1027416"/>
                </a:cubicBezTo>
              </a:path>
            </a:pathLst>
          </a:cu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Graphique 11" descr="Tortue">
            <a:extLst>
              <a:ext uri="{FF2B5EF4-FFF2-40B4-BE49-F238E27FC236}">
                <a16:creationId xmlns:a16="http://schemas.microsoft.com/office/drawing/2014/main" id="{A8249EE8-ACEF-456B-B7F9-622C9093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061" y="3177391"/>
            <a:ext cx="560446" cy="560446"/>
          </a:xfrm>
          <a:prstGeom prst="rect">
            <a:avLst/>
          </a:prstGeom>
        </p:spPr>
      </p:pic>
      <p:sp>
        <p:nvSpPr>
          <p:cNvPr id="16" name="Rectangle 50">
            <a:extLst>
              <a:ext uri="{FF2B5EF4-FFF2-40B4-BE49-F238E27FC236}">
                <a16:creationId xmlns:a16="http://schemas.microsoft.com/office/drawing/2014/main" id="{89BE4792-849C-61A7-C801-53BE3FB4B0B4}"/>
              </a:ext>
            </a:extLst>
          </p:cNvPr>
          <p:cNvSpPr/>
          <p:nvPr/>
        </p:nvSpPr>
        <p:spPr>
          <a:xfrm>
            <a:off x="1365686" y="5359249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kern="0">
                <a:latin typeface="Calibri" pitchFamily="34"/>
              </a:rPr>
              <a:t>Following a predefined trajectory with a U-turn </a:t>
            </a: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3601C108-8924-E814-F83B-A41DE437FD58}"/>
              </a:ext>
            </a:extLst>
          </p:cNvPr>
          <p:cNvSpPr/>
          <p:nvPr/>
        </p:nvSpPr>
        <p:spPr>
          <a:xfrm>
            <a:off x="5272621" y="5359249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Aligning with the damaged car</a:t>
            </a: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686E34C4-1C65-3E40-1ABD-E426B625B329}"/>
              </a:ext>
            </a:extLst>
          </p:cNvPr>
          <p:cNvSpPr/>
          <p:nvPr/>
        </p:nvSpPr>
        <p:spPr>
          <a:xfrm>
            <a:off x="3315444" y="5359249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C18BD7C4-8C85-F62C-2E94-735B60C99492}"/>
              </a:ext>
            </a:extLst>
          </p:cNvPr>
          <p:cNvSpPr/>
          <p:nvPr/>
        </p:nvSpPr>
        <p:spPr>
          <a:xfrm>
            <a:off x="9161904" y="5333312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Towing the car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on a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straight line</a:t>
            </a: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D42B8CCA-16C3-C282-8FDF-60FCCA250FC8}"/>
              </a:ext>
            </a:extLst>
          </p:cNvPr>
          <p:cNvCxnSpPr>
            <a:cxnSpLocks/>
          </p:cNvCxnSpPr>
          <p:nvPr/>
        </p:nvCxnSpPr>
        <p:spPr>
          <a:xfrm flipH="1">
            <a:off x="5327984" y="3017597"/>
            <a:ext cx="3767245" cy="0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552AE4F-1125-9073-DBE4-9E7BDA9D0925}"/>
              </a:ext>
            </a:extLst>
          </p:cNvPr>
          <p:cNvCxnSpPr>
            <a:cxnSpLocks/>
          </p:cNvCxnSpPr>
          <p:nvPr/>
        </p:nvCxnSpPr>
        <p:spPr>
          <a:xfrm>
            <a:off x="5435819" y="3017596"/>
            <a:ext cx="3659410" cy="0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</p:cxnSp>
      <p:grpSp>
        <p:nvGrpSpPr>
          <p:cNvPr id="8" name="Groupe 8">
            <a:extLst>
              <a:ext uri="{FF2B5EF4-FFF2-40B4-BE49-F238E27FC236}">
                <a16:creationId xmlns:a16="http://schemas.microsoft.com/office/drawing/2014/main" id="{024A92D0-A0D7-1C86-918E-973B68CF4A8A}"/>
              </a:ext>
            </a:extLst>
          </p:cNvPr>
          <p:cNvGrpSpPr/>
          <p:nvPr/>
        </p:nvGrpSpPr>
        <p:grpSpPr>
          <a:xfrm rot="16200000">
            <a:off x="3498745" y="2417896"/>
            <a:ext cx="521555" cy="1228532"/>
            <a:chOff x="2040337" y="1794281"/>
            <a:chExt cx="336590" cy="724918"/>
          </a:xfrm>
          <a:solidFill>
            <a:schemeClr val="bg1"/>
          </a:solidFill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5ABD393F-9E4C-F4A7-DC8E-1418ED8FFED7}"/>
                </a:ext>
              </a:extLst>
            </p:cNvPr>
            <p:cNvSpPr/>
            <p:nvPr/>
          </p:nvSpPr>
          <p:spPr>
            <a:xfrm rot="16200004">
              <a:off x="1927107" y="1907511"/>
              <a:ext cx="563050" cy="336590"/>
            </a:xfrm>
            <a:prstGeom prst="rect">
              <a:avLst/>
            </a:prstGeom>
            <a:grp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Ellipse 10">
              <a:extLst>
                <a:ext uri="{FF2B5EF4-FFF2-40B4-BE49-F238E27FC236}">
                  <a16:creationId xmlns:a16="http://schemas.microsoft.com/office/drawing/2014/main" id="{A41E40B4-143D-9ACC-E830-8FF5DC33498B}"/>
                </a:ext>
              </a:extLst>
            </p:cNvPr>
            <p:cNvSpPr/>
            <p:nvPr/>
          </p:nvSpPr>
          <p:spPr>
            <a:xfrm rot="16200004">
              <a:off x="2134429" y="2364208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grpFill/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5" name="Groupe 5">
            <a:extLst>
              <a:ext uri="{FF2B5EF4-FFF2-40B4-BE49-F238E27FC236}">
                <a16:creationId xmlns:a16="http://schemas.microsoft.com/office/drawing/2014/main" id="{609B834B-4C88-224A-AF38-5D9C3886FD51}"/>
              </a:ext>
            </a:extLst>
          </p:cNvPr>
          <p:cNvGrpSpPr/>
          <p:nvPr/>
        </p:nvGrpSpPr>
        <p:grpSpPr>
          <a:xfrm rot="16200000">
            <a:off x="2951502" y="3899605"/>
            <a:ext cx="563052" cy="1188978"/>
            <a:chOff x="1552276" y="1794281"/>
            <a:chExt cx="336590" cy="647514"/>
          </a:xfrm>
          <a:solidFill>
            <a:schemeClr val="bg1"/>
          </a:solidFill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DE1F677-4272-ACE7-21EF-FD17FF3C6B4A}"/>
                </a:ext>
              </a:extLst>
            </p:cNvPr>
            <p:cNvSpPr/>
            <p:nvPr/>
          </p:nvSpPr>
          <p:spPr>
            <a:xfrm rot="5400013">
              <a:off x="1439050" y="1907507"/>
              <a:ext cx="563041" cy="336590"/>
            </a:xfrm>
            <a:prstGeom prst="rect">
              <a:avLst/>
            </a:prstGeom>
            <a:grp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7" name="Ellipse 7">
              <a:extLst>
                <a:ext uri="{FF2B5EF4-FFF2-40B4-BE49-F238E27FC236}">
                  <a16:creationId xmlns:a16="http://schemas.microsoft.com/office/drawing/2014/main" id="{D0AC873D-F7CE-ADFF-2B95-36BB810E314B}"/>
                </a:ext>
              </a:extLst>
            </p:cNvPr>
            <p:cNvSpPr/>
            <p:nvPr/>
          </p:nvSpPr>
          <p:spPr>
            <a:xfrm rot="5400013">
              <a:off x="1632898" y="2286804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3" name="Rectangle 51">
            <a:extLst>
              <a:ext uri="{FF2B5EF4-FFF2-40B4-BE49-F238E27FC236}">
                <a16:creationId xmlns:a16="http://schemas.microsoft.com/office/drawing/2014/main" id="{B6A60D95-B13E-F850-879D-36B861334D90}"/>
              </a:ext>
            </a:extLst>
          </p:cNvPr>
          <p:cNvSpPr/>
          <p:nvPr/>
        </p:nvSpPr>
        <p:spPr>
          <a:xfrm>
            <a:off x="7217465" y="5347477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Getting QR code distance and position</a:t>
            </a:r>
          </a:p>
        </p:txBody>
      </p:sp>
    </p:spTree>
    <p:extLst>
      <p:ext uri="{BB962C8B-B14F-4D97-AF65-F5344CB8AC3E}">
        <p14:creationId xmlns:p14="http://schemas.microsoft.com/office/powerpoint/2010/main" val="18288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04083E-17 L -4.16667E-6 0.00023 C 0.07969 0.01412 0.0211 0.00486 0.06016 0.00995 C 0.06563 0.01065 0.07084 0.01157 0.07631 0.01227 C 0.08073 0.01296 0.08581 0.01319 0.09037 0.01343 C 0.10899 0.01458 0.11042 0.01458 0.12878 0.01551 C 0.14506 0.01458 0.153 0.01551 0.16511 0.01227 C 0.16797 0.01134 0.16967 0.01042 0.17123 0.00949 C 0.1823 0.00162 0.20326 -0.01412 0.20326 -0.01389 C 0.20782 -0.02292 0.20326 -0.01366 0.20938 -0.0287 C 0.21094 -0.03194 0.21237 -0.03495 0.21407 -0.03796 C 0.21146 -0.09907 0.21146 -0.07708 0.21146 -0.10394 " pathEditMode="relative" rAng="0" ptsTypes="AAAAAAAAAAAA">
                                      <p:cBhvr>
                                        <p:cTn id="13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442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17278 -0.13148 " pathEditMode="relative" rAng="0" ptsTypes="AA">
                                      <p:cBhvr>
                                        <p:cTn id="19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657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2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1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278 -0.13148 L -0.29375 -0.252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5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46 -0.09653 L 0.20964 -0.45347 " pathEditMode="relative" rAng="0" ptsTypes="AA">
                                      <p:cBhvr>
                                        <p:cTn id="34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45347 L 0.20964 -0.45278 C 0.2112 -0.44398 0.21237 -0.43426 0.21628 -0.42477 C 0.21745 -0.42153 0.22175 -0.4199 0.22383 -0.41666 C 0.23959 -0.39236 0.21355 -0.42222 0.23529 -0.39745 C 0.24948 -0.38032 0.23529 -0.39815 0.24987 -0.38518 C 0.25534 -0.37963 0.25964 -0.37477 0.26485 -0.3699 L 0.27592 -0.35926 C 0.2767 -0.35694 0.27748 -0.35393 0.27982 -0.35231 C 0.2849 -0.34745 0.29245 -0.34352 0.29831 -0.33935 C 0.30196 -0.33703 0.30704 -0.33426 0.30938 -0.33194 C 0.33034 -0.31111 0.31771 -0.32153 0.34727 -0.30162 L 0.36237 -0.29166 C 0.3655 -0.28935 0.36862 -0.28611 0.37331 -0.28379 C 0.37774 -0.28194 0.38282 -0.27963 0.38803 -0.27662 C 0.39193 -0.275 0.39623 -0.27407 0.39896 -0.27153 C 0.40339 -0.26852 0.40534 -0.26435 0.41042 -0.26111 C 0.41368 -0.25972 0.41836 -0.26041 0.42149 -0.25879 C 0.42592 -0.25717 0.42943 -0.25555 0.43256 -0.25463 C 0.43803 -0.25069 0.44128 -0.24514 0.44753 -0.24352 C 0.45157 -0.24282 0.45547 -0.2419 0.45899 -0.2419 C 0.47162 -0.23865 0.48308 -0.2331 0.49649 -0.23125 L 0.5155 -0.22893 C 0.5198 -0.22731 0.52448 -0.225 0.53008 -0.2243 C 0.55378 -0.21852 0.55651 -0.22662 0.54896 -0.21528 " pathEditMode="relative" rAng="0" ptsTypes="AAAAAAAAAAAAAAAAAAAAAAAAA">
                                      <p:cBhvr>
                                        <p:cTn id="47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1192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75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261 -0.21597 L 0.13321 -0.21111 " pathEditMode="relative" rAng="0" ptsTypes="AA">
                                      <p:cBhvr>
                                        <p:cTn id="59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2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199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8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5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6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45808 0.0034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4" y="16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21 -0.21111 L 0.59089 -0.2111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78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159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58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 (1/5) 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9</a:t>
            </a:fld>
            <a:endParaRPr lang="en-GB"/>
          </a:p>
        </p:txBody>
      </p:sp>
      <p:sp>
        <p:nvSpPr>
          <p:cNvPr id="25" name="Flowchart: Connector 23">
            <a:extLst>
              <a:ext uri="{FF2B5EF4-FFF2-40B4-BE49-F238E27FC236}">
                <a16:creationId xmlns:a16="http://schemas.microsoft.com/office/drawing/2014/main" id="{8FEBFCFA-B35F-C6F5-1623-4F88F085C161}"/>
              </a:ext>
            </a:extLst>
          </p:cNvPr>
          <p:cNvSpPr/>
          <p:nvPr/>
        </p:nvSpPr>
        <p:spPr>
          <a:xfrm>
            <a:off x="3002834" y="2110230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19F5F-121C-0067-2455-78824E67D595}"/>
              </a:ext>
            </a:extLst>
          </p:cNvPr>
          <p:cNvSpPr txBox="1"/>
          <p:nvPr/>
        </p:nvSpPr>
        <p:spPr>
          <a:xfrm>
            <a:off x="3068210" y="2415768"/>
            <a:ext cx="723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IDLE</a:t>
            </a:r>
            <a:endParaRPr lang="en-US" sz="1400"/>
          </a:p>
        </p:txBody>
      </p:sp>
      <p:sp>
        <p:nvSpPr>
          <p:cNvPr id="32" name="Flowchart: Connector 30">
            <a:extLst>
              <a:ext uri="{FF2B5EF4-FFF2-40B4-BE49-F238E27FC236}">
                <a16:creationId xmlns:a16="http://schemas.microsoft.com/office/drawing/2014/main" id="{8085D70C-7E12-4571-2A97-94621F8E2E9D}"/>
              </a:ext>
            </a:extLst>
          </p:cNvPr>
          <p:cNvSpPr/>
          <p:nvPr/>
        </p:nvSpPr>
        <p:spPr>
          <a:xfrm>
            <a:off x="2035240" y="2923580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id="{59CC8076-5421-D74D-7605-45D0E477F68E}"/>
              </a:ext>
            </a:extLst>
          </p:cNvPr>
          <p:cNvSpPr/>
          <p:nvPr/>
        </p:nvSpPr>
        <p:spPr>
          <a:xfrm>
            <a:off x="2737313" y="3878399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41F602D5-B419-F5FC-87F0-BD029A2C0023}"/>
              </a:ext>
            </a:extLst>
          </p:cNvPr>
          <p:cNvSpPr/>
          <p:nvPr/>
        </p:nvSpPr>
        <p:spPr>
          <a:xfrm>
            <a:off x="1785009" y="4746307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0743987F-D285-E046-14A3-1B89BCB7FCEE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10800000" flipV="1">
            <a:off x="2476658" y="2543184"/>
            <a:ext cx="526176" cy="38039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38DBFEBA-E25A-723F-E6FA-94B2EFFC5157}"/>
              </a:ext>
            </a:extLst>
          </p:cNvPr>
          <p:cNvCxnSpPr>
            <a:cxnSpLocks/>
            <a:stCxn id="32" idx="4"/>
            <a:endCxn id="34" idx="2"/>
          </p:cNvCxnSpPr>
          <p:nvPr/>
        </p:nvCxnSpPr>
        <p:spPr>
          <a:xfrm rot="16200000" flipH="1">
            <a:off x="2346052" y="3920093"/>
            <a:ext cx="521866" cy="26065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Connector 30">
            <a:extLst>
              <a:ext uri="{FF2B5EF4-FFF2-40B4-BE49-F238E27FC236}">
                <a16:creationId xmlns:a16="http://schemas.microsoft.com/office/drawing/2014/main" id="{8C7951D2-C56E-17B1-E67F-39D6359DBDEE}"/>
              </a:ext>
            </a:extLst>
          </p:cNvPr>
          <p:cNvSpPr/>
          <p:nvPr/>
        </p:nvSpPr>
        <p:spPr>
          <a:xfrm>
            <a:off x="3368171" y="3028651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5" name="Connecteur : en arc 54">
            <a:extLst>
              <a:ext uri="{FF2B5EF4-FFF2-40B4-BE49-F238E27FC236}">
                <a16:creationId xmlns:a16="http://schemas.microsoft.com/office/drawing/2014/main" id="{DABBE634-6993-31AC-C481-B32FC7CECA11}"/>
              </a:ext>
            </a:extLst>
          </p:cNvPr>
          <p:cNvCxnSpPr>
            <a:cxnSpLocks/>
            <a:stCxn id="34" idx="0"/>
            <a:endCxn id="51" idx="2"/>
          </p:cNvCxnSpPr>
          <p:nvPr/>
        </p:nvCxnSpPr>
        <p:spPr>
          <a:xfrm rot="5400000" flipH="1" flipV="1">
            <a:off x="3057936" y="3568164"/>
            <a:ext cx="416794" cy="20367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rc 56">
            <a:extLst>
              <a:ext uri="{FF2B5EF4-FFF2-40B4-BE49-F238E27FC236}">
                <a16:creationId xmlns:a16="http://schemas.microsoft.com/office/drawing/2014/main" id="{B4AA3272-0282-B747-6748-903DC8DA02C5}"/>
              </a:ext>
            </a:extLst>
          </p:cNvPr>
          <p:cNvCxnSpPr>
            <a:cxnSpLocks/>
            <a:stCxn id="51" idx="4"/>
            <a:endCxn id="34" idx="6"/>
          </p:cNvCxnSpPr>
          <p:nvPr/>
        </p:nvCxnSpPr>
        <p:spPr>
          <a:xfrm rot="5400000">
            <a:off x="3492236" y="3994000"/>
            <a:ext cx="416795" cy="21791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rc 60">
            <a:extLst>
              <a:ext uri="{FF2B5EF4-FFF2-40B4-BE49-F238E27FC236}">
                <a16:creationId xmlns:a16="http://schemas.microsoft.com/office/drawing/2014/main" id="{82FEA5A1-24F7-702E-8286-6F7B6F139819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2293796" y="4301178"/>
            <a:ext cx="363524" cy="52673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rc 62">
            <a:extLst>
              <a:ext uri="{FF2B5EF4-FFF2-40B4-BE49-F238E27FC236}">
                <a16:creationId xmlns:a16="http://schemas.microsoft.com/office/drawing/2014/main" id="{AB6899D0-0273-4274-49AF-E8F7076C9D0E}"/>
              </a:ext>
            </a:extLst>
          </p:cNvPr>
          <p:cNvCxnSpPr>
            <a:cxnSpLocks/>
            <a:stCxn id="34" idx="4"/>
            <a:endCxn id="37" idx="6"/>
          </p:cNvCxnSpPr>
          <p:nvPr/>
        </p:nvCxnSpPr>
        <p:spPr>
          <a:xfrm rot="5400000">
            <a:off x="2684457" y="4699224"/>
            <a:ext cx="434954" cy="52512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7">
            <a:extLst>
              <a:ext uri="{FF2B5EF4-FFF2-40B4-BE49-F238E27FC236}">
                <a16:creationId xmlns:a16="http://schemas.microsoft.com/office/drawing/2014/main" id="{CA85BEAC-0742-6535-E370-653230A100E3}"/>
              </a:ext>
            </a:extLst>
          </p:cNvPr>
          <p:cNvSpPr txBox="1"/>
          <p:nvPr/>
        </p:nvSpPr>
        <p:spPr>
          <a:xfrm>
            <a:off x="2015086" y="3130753"/>
            <a:ext cx="917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MANUAL MODE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F5A5C765-D895-8482-6E45-07F14AEC14BD}"/>
              </a:ext>
            </a:extLst>
          </p:cNvPr>
          <p:cNvSpPr txBox="1"/>
          <p:nvPr/>
        </p:nvSpPr>
        <p:spPr>
          <a:xfrm>
            <a:off x="3337962" y="3335483"/>
            <a:ext cx="9709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EMERGENCY</a:t>
            </a: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5023C276-806D-F339-3C33-91AF3DC74ABD}"/>
              </a:ext>
            </a:extLst>
          </p:cNvPr>
          <p:cNvSpPr txBox="1"/>
          <p:nvPr/>
        </p:nvSpPr>
        <p:spPr>
          <a:xfrm>
            <a:off x="2772581" y="4157465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B37477-AF2A-1C20-ACE7-D0E77F5BB86F}"/>
              </a:ext>
            </a:extLst>
          </p:cNvPr>
          <p:cNvSpPr txBox="1"/>
          <p:nvPr/>
        </p:nvSpPr>
        <p:spPr>
          <a:xfrm>
            <a:off x="1815713" y="5025372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HOOK</a:t>
            </a:r>
            <a:endParaRPr lang="en-US" sz="1600"/>
          </a:p>
        </p:txBody>
      </p:sp>
      <p:sp>
        <p:nvSpPr>
          <p:cNvPr id="5" name="Rectangle 50">
            <a:extLst>
              <a:ext uri="{FF2B5EF4-FFF2-40B4-BE49-F238E27FC236}">
                <a16:creationId xmlns:a16="http://schemas.microsoft.com/office/drawing/2014/main" id="{675A5FAB-C8F0-8A54-8797-732CB9742118}"/>
              </a:ext>
            </a:extLst>
          </p:cNvPr>
          <p:cNvSpPr/>
          <p:nvPr/>
        </p:nvSpPr>
        <p:spPr>
          <a:xfrm>
            <a:off x="4579904" y="1174310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kern="0">
                <a:latin typeface="Calibri" pitchFamily="34"/>
              </a:rPr>
              <a:t>Following a predefined trajectory with a U-turn 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07B3AB1E-8DFE-E735-6D29-164C76784B50}"/>
              </a:ext>
            </a:extLst>
          </p:cNvPr>
          <p:cNvSpPr/>
          <p:nvPr/>
        </p:nvSpPr>
        <p:spPr>
          <a:xfrm>
            <a:off x="6383025" y="1174311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E5AAF-3E0F-5E8E-14B9-1BADCEB6F543}"/>
              </a:ext>
            </a:extLst>
          </p:cNvPr>
          <p:cNvSpPr/>
          <p:nvPr/>
        </p:nvSpPr>
        <p:spPr>
          <a:xfrm>
            <a:off x="9869216" y="2850367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75 cm +/- 5 cm </a:t>
            </a:r>
            <a:r>
              <a:rPr lang="en-US" sz="1400">
                <a:solidFill>
                  <a:srgbClr val="000000"/>
                </a:solidFill>
                <a:cs typeface="Calibri"/>
              </a:rPr>
              <a:t>away from obstacle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B81CA-CEB2-D5F0-D332-062FDC712E33}"/>
              </a:ext>
            </a:extLst>
          </p:cNvPr>
          <p:cNvSpPr/>
          <p:nvPr/>
        </p:nvSpPr>
        <p:spPr>
          <a:xfrm>
            <a:off x="9869216" y="3844108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in less than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D8236-98C3-5CD3-2855-3CFCFDF70D2E}"/>
              </a:ext>
            </a:extLst>
          </p:cNvPr>
          <p:cNvSpPr/>
          <p:nvPr/>
        </p:nvSpPr>
        <p:spPr>
          <a:xfrm>
            <a:off x="9869216" y="1856627"/>
            <a:ext cx="1342242" cy="9394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10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drift from trajectory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A8C2C0-F710-6913-DD03-5798A3BFB61B}"/>
              </a:ext>
            </a:extLst>
          </p:cNvPr>
          <p:cNvSpPr/>
          <p:nvPr/>
        </p:nvSpPr>
        <p:spPr>
          <a:xfrm>
            <a:off x="9869216" y="879913"/>
            <a:ext cx="1342242" cy="9394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Maneuver in a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5m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radius</a:t>
            </a:r>
          </a:p>
        </p:txBody>
      </p:sp>
      <p:pic>
        <p:nvPicPr>
          <p:cNvPr id="23" name="10000000_5952674138099649_6552747792573295251_n">
            <a:hlinkClick r:id="" action="ppaction://media"/>
            <a:extLst>
              <a:ext uri="{FF2B5EF4-FFF2-40B4-BE49-F238E27FC236}">
                <a16:creationId xmlns:a16="http://schemas.microsoft.com/office/drawing/2014/main" id="{A09AD037-021E-5DFD-074A-4014E65F6A2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77" end="648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0849" y="2110230"/>
            <a:ext cx="1746208" cy="3676731"/>
          </a:xfrm>
          <a:prstGeom prst="rect">
            <a:avLst/>
          </a:prstGeom>
        </p:spPr>
      </p:pic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9DD1CE11-E76B-9F7C-7D9D-21C633C22E10}"/>
              </a:ext>
            </a:extLst>
          </p:cNvPr>
          <p:cNvCxnSpPr>
            <a:cxnSpLocks/>
            <a:stCxn id="34" idx="1"/>
            <a:endCxn id="32" idx="5"/>
          </p:cNvCxnSpPr>
          <p:nvPr/>
        </p:nvCxnSpPr>
        <p:spPr>
          <a:xfrm rot="16200000" flipV="1">
            <a:off x="2654346" y="3797121"/>
            <a:ext cx="342529" cy="736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9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627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6275"/>
                            </p:stCondLst>
                            <p:childTnLst>
                              <p:par>
                                <p:cTn id="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1192</Words>
  <Application>Microsoft Office PowerPoint</Application>
  <PresentationFormat>Grand écran</PresentationFormat>
  <Paragraphs>430</Paragraphs>
  <Slides>27</Slides>
  <Notes>27</Notes>
  <HiddenSlides>0</HiddenSlides>
  <MMClips>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Aharoni</vt:lpstr>
      <vt:lpstr>Arial</vt:lpstr>
      <vt:lpstr>Avenir Next LT Pro</vt:lpstr>
      <vt:lpstr>Calibri</vt:lpstr>
      <vt:lpstr>Calibri Light</vt:lpstr>
      <vt:lpstr>PrismaticVTI</vt:lpstr>
      <vt:lpstr>Tow Mater</vt:lpstr>
      <vt:lpstr>Table of content</vt:lpstr>
      <vt:lpstr>Part 1 : The product</vt:lpstr>
      <vt:lpstr>The final product </vt:lpstr>
      <vt:lpstr>Release vision</vt:lpstr>
      <vt:lpstr>Third release</vt:lpstr>
      <vt:lpstr>Part 2 : The demo</vt:lpstr>
      <vt:lpstr>Présentation PowerPoint</vt:lpstr>
      <vt:lpstr>Tests (1/5) </vt:lpstr>
      <vt:lpstr>Tests (2/5) </vt:lpstr>
      <vt:lpstr>Tests (3/5) </vt:lpstr>
      <vt:lpstr>Tests (4/5) </vt:lpstr>
      <vt:lpstr>Tests (5/5) </vt:lpstr>
      <vt:lpstr>Part 3 : The analysis</vt:lpstr>
      <vt:lpstr>Présentation PowerPoint</vt:lpstr>
      <vt:lpstr>Time Schedule</vt:lpstr>
      <vt:lpstr>Time Schedule</vt:lpstr>
      <vt:lpstr>Time Schedule</vt:lpstr>
      <vt:lpstr>Time Schedule</vt:lpstr>
      <vt:lpstr>Time Schedule</vt:lpstr>
      <vt:lpstr>Time Schedule</vt:lpstr>
      <vt:lpstr>Part 4 : The plan</vt:lpstr>
      <vt:lpstr>Next sprint</vt:lpstr>
      <vt:lpstr>Next sprint</vt:lpstr>
      <vt:lpstr>Présentation PowerPoint</vt:lpstr>
      <vt:lpstr>Présentation PowerPoint</vt:lpstr>
      <vt:lpstr>Questions ?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 Matter Project Plan</dc:title>
  <dc:creator>Léonie Hatte</dc:creator>
  <cp:lastModifiedBy>Laura Mendes</cp:lastModifiedBy>
  <cp:revision>1</cp:revision>
  <dcterms:created xsi:type="dcterms:W3CDTF">2022-10-16T16:56:43Z</dcterms:created>
  <dcterms:modified xsi:type="dcterms:W3CDTF">2023-01-07T17:22:13Z</dcterms:modified>
</cp:coreProperties>
</file>